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comments/comment1.xml" ContentType="application/vnd.openxmlformats-officedocument.presentationml.comments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comments/comment2.xml" ContentType="application/vnd.openxmlformats-officedocument.presentationml.comments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comments/comment3.xml" ContentType="application/vnd.openxmlformats-officedocument.presentationml.comments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0"/>
  </p:notesMasterIdLst>
  <p:handoutMasterIdLst>
    <p:handoutMasterId r:id="rId31"/>
  </p:handoutMasterIdLst>
  <p:sldIdLst>
    <p:sldId id="257" r:id="rId3"/>
    <p:sldId id="274" r:id="rId4"/>
    <p:sldId id="305" r:id="rId5"/>
    <p:sldId id="281" r:id="rId6"/>
    <p:sldId id="283" r:id="rId7"/>
    <p:sldId id="284" r:id="rId8"/>
    <p:sldId id="272" r:id="rId9"/>
    <p:sldId id="273" r:id="rId10"/>
    <p:sldId id="282" r:id="rId11"/>
    <p:sldId id="286" r:id="rId12"/>
    <p:sldId id="290" r:id="rId13"/>
    <p:sldId id="291" r:id="rId14"/>
    <p:sldId id="289" r:id="rId15"/>
    <p:sldId id="288" r:id="rId16"/>
    <p:sldId id="278" r:id="rId17"/>
    <p:sldId id="279" r:id="rId18"/>
    <p:sldId id="292" r:id="rId19"/>
    <p:sldId id="293" r:id="rId20"/>
    <p:sldId id="295" r:id="rId21"/>
    <p:sldId id="296" r:id="rId22"/>
    <p:sldId id="297" r:id="rId23"/>
    <p:sldId id="299" r:id="rId24"/>
    <p:sldId id="298" r:id="rId25"/>
    <p:sldId id="301" r:id="rId26"/>
    <p:sldId id="276" r:id="rId27"/>
    <p:sldId id="307" r:id="rId28"/>
    <p:sldId id="308" r:id="rId2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orfatter" initials="F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7927" autoAdjust="0"/>
  </p:normalViewPr>
  <p:slideViewPr>
    <p:cSldViewPr>
      <p:cViewPr varScale="1">
        <p:scale>
          <a:sx n="77" d="100"/>
          <a:sy n="77" d="100"/>
        </p:scale>
        <p:origin x="768" y="53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6-11-13T16:56:45.973" idx="1">
    <p:pos x="7206" y="1979"/>
    <p:text/>
    <p:extLst>
      <p:ext uri="{C676402C-5697-4E1C-873F-D02D1690AC5C}">
        <p15:threadingInfo xmlns:p15="http://schemas.microsoft.com/office/powerpoint/2012/main" timeZoneBias="-60"/>
      </p:ext>
    </p:extLst>
  </p:cm>
  <p:cm authorId="2" dt="2016-11-13T16:56:46.876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6-11-13T16:56:45.973" idx="3">
    <p:pos x="7206" y="1979"/>
    <p:text/>
    <p:extLst>
      <p:ext uri="{C676402C-5697-4E1C-873F-D02D1690AC5C}">
        <p15:threadingInfo xmlns:p15="http://schemas.microsoft.com/office/powerpoint/2012/main" timeZoneBias="-60"/>
      </p:ext>
    </p:extLst>
  </p:cm>
  <p:cm authorId="2" dt="2016-11-13T16:56:46.876" idx="4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6-11-13T16:56:45.973" idx="5">
    <p:pos x="7206" y="1979"/>
    <p:text/>
    <p:extLst>
      <p:ext uri="{C676402C-5697-4E1C-873F-D02D1690AC5C}">
        <p15:threadingInfo xmlns:p15="http://schemas.microsoft.com/office/powerpoint/2012/main" timeZoneBias="-60"/>
      </p:ext>
    </p:extLst>
  </p:cm>
  <p:cm authorId="2" dt="2016-11-13T16:56:46.876" idx="6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da-DK"/>
              <a:t>15-11-2016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da-DK"/>
              <a:t>15-11-2016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2127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a-DK" dirty="0" smtClean="0"/>
              <a:t>Vi</a:t>
            </a:r>
            <a:r>
              <a:rPr lang="da-DK" baseline="0" dirty="0" smtClean="0"/>
              <a:t>s cd.. </a:t>
            </a:r>
          </a:p>
          <a:p>
            <a:r>
              <a:rPr lang="da-DK" baseline="0" dirty="0" smtClean="0"/>
              <a:t>Cd program files og cd ”program Files”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8837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8468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5482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a-DK" dirty="0" smtClean="0"/>
              <a:t>Cd </a:t>
            </a:r>
            <a:r>
              <a:rPr lang="da-DK" dirty="0" err="1" smtClean="0"/>
              <a:t>hkcu</a:t>
            </a:r>
            <a:r>
              <a:rPr lang="da-DK" dirty="0" smtClean="0"/>
              <a:t>:</a:t>
            </a:r>
          </a:p>
          <a:p>
            <a:r>
              <a:rPr lang="da-DK" dirty="0" smtClean="0"/>
              <a:t>Cd </a:t>
            </a:r>
            <a:r>
              <a:rPr lang="da-DK" dirty="0" err="1" smtClean="0"/>
              <a:t>env</a:t>
            </a:r>
            <a:r>
              <a:rPr lang="da-DK" dirty="0" smtClean="0"/>
              <a:t>: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869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8102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4720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69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8501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a-DK" dirty="0" err="1" smtClean="0"/>
              <a:t>get</a:t>
            </a:r>
            <a:r>
              <a:rPr lang="da-DK" dirty="0" smtClean="0"/>
              <a:t>-alias</a:t>
            </a:r>
            <a:r>
              <a:rPr lang="da-DK" baseline="0" dirty="0" smtClean="0"/>
              <a:t> cd</a:t>
            </a:r>
          </a:p>
          <a:p>
            <a:r>
              <a:rPr lang="da-DK" baseline="0" dirty="0" smtClean="0"/>
              <a:t>Gal dir</a:t>
            </a:r>
          </a:p>
          <a:p>
            <a:r>
              <a:rPr lang="da-DK" baseline="0" dirty="0" smtClean="0"/>
              <a:t>Help </a:t>
            </a:r>
            <a:r>
              <a:rPr lang="da-DK" baseline="0" dirty="0" err="1" smtClean="0"/>
              <a:t>copy</a:t>
            </a:r>
            <a:endParaRPr lang="da-DK" baseline="0" dirty="0" smtClean="0"/>
          </a:p>
          <a:p>
            <a:r>
              <a:rPr lang="da-DK" baseline="0" dirty="0" smtClean="0"/>
              <a:t>Dir Alias: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98640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a-DK" dirty="0" err="1" smtClean="0"/>
              <a:t>get</a:t>
            </a:r>
            <a:r>
              <a:rPr lang="da-DK" dirty="0" smtClean="0"/>
              <a:t>-alias</a:t>
            </a:r>
            <a:r>
              <a:rPr lang="da-DK" baseline="0" dirty="0" smtClean="0"/>
              <a:t> cd</a:t>
            </a:r>
          </a:p>
          <a:p>
            <a:r>
              <a:rPr lang="da-DK" baseline="0" dirty="0" smtClean="0"/>
              <a:t>Gal dir</a:t>
            </a:r>
          </a:p>
          <a:p>
            <a:r>
              <a:rPr lang="da-DK" baseline="0" dirty="0" smtClean="0"/>
              <a:t>Help </a:t>
            </a:r>
            <a:r>
              <a:rPr lang="da-DK" baseline="0" dirty="0" err="1" smtClean="0"/>
              <a:t>copy</a:t>
            </a:r>
            <a:endParaRPr lang="da-DK" baseline="0" dirty="0" smtClean="0"/>
          </a:p>
          <a:p>
            <a:r>
              <a:rPr lang="da-DK" baseline="0" dirty="0" smtClean="0"/>
              <a:t>Dir Alias: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2212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48072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a-DK" dirty="0" smtClean="0"/>
              <a:t>New-alias d </a:t>
            </a:r>
            <a:r>
              <a:rPr lang="da-DK" dirty="0" err="1" smtClean="0"/>
              <a:t>get-Childitem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35771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1355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0833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Get-Service | where-object { $_.Status -</a:t>
            </a:r>
            <a:r>
              <a:rPr lang="en-US" dirty="0" err="1" smtClean="0"/>
              <a:t>eq</a:t>
            </a:r>
            <a:r>
              <a:rPr lang="en-US" dirty="0" smtClean="0"/>
              <a:t> "Running" } | Out-Default</a:t>
            </a:r>
          </a:p>
          <a:p>
            <a:r>
              <a:rPr lang="da-DK" dirty="0" err="1" smtClean="0"/>
              <a:t>get</a:t>
            </a:r>
            <a:r>
              <a:rPr lang="da-DK" dirty="0" smtClean="0"/>
              <a:t>-service | stop-service -</a:t>
            </a:r>
            <a:r>
              <a:rPr lang="da-DK" dirty="0" err="1" smtClean="0"/>
              <a:t>whatif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89328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a-DK" dirty="0" err="1" smtClean="0"/>
              <a:t>get</a:t>
            </a:r>
            <a:r>
              <a:rPr lang="da-DK" dirty="0" smtClean="0"/>
              <a:t>-service | stop-service –</a:t>
            </a:r>
            <a:r>
              <a:rPr lang="da-DK" dirty="0" err="1" smtClean="0"/>
              <a:t>whatif</a:t>
            </a:r>
            <a:endParaRPr lang="da-DK" dirty="0" smtClean="0"/>
          </a:p>
          <a:p>
            <a:r>
              <a:rPr lang="en-US" dirty="0" smtClean="0"/>
              <a:t>Get-Service | where-object { $_.Status -</a:t>
            </a:r>
            <a:r>
              <a:rPr lang="en-US" dirty="0" err="1" smtClean="0"/>
              <a:t>eq</a:t>
            </a:r>
            <a:r>
              <a:rPr lang="en-US" dirty="0" smtClean="0"/>
              <a:t> "Running" } | Out-Default</a:t>
            </a:r>
          </a:p>
          <a:p>
            <a:r>
              <a:rPr lang="en-US" dirty="0" smtClean="0"/>
              <a:t>Get-</a:t>
            </a:r>
            <a:r>
              <a:rPr lang="en-US" dirty="0" err="1" smtClean="0"/>
              <a:t>AppxPackage</a:t>
            </a:r>
            <a:r>
              <a:rPr lang="en-US" dirty="0" smtClean="0"/>
              <a:t> | select name, </a:t>
            </a:r>
            <a:r>
              <a:rPr lang="en-US" dirty="0" err="1" smtClean="0"/>
              <a:t>packagefullname</a:t>
            </a:r>
            <a:endParaRPr lang="en-US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66793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71230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17880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86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4201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478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8254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8359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216152">
              <a:buNone/>
            </a:pPr>
            <a:fld id="{3EBA5BD7-F043-4D1B-AA17-CD412FC534DE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801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216152">
              <a:buNone/>
            </a:pPr>
            <a:fld id="{3EBA5BD7-F043-4D1B-AA17-CD412FC534DE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975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a-DK" dirty="0" smtClean="0"/>
              <a:t>WIDOWS MANAGEMENT INTERFACE</a:t>
            </a:r>
          </a:p>
          <a:p>
            <a:r>
              <a:rPr lang="da-DK" dirty="0" smtClean="0"/>
              <a:t>Component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objeck</a:t>
            </a:r>
            <a:r>
              <a:rPr lang="da-DK" baseline="0" dirty="0" smtClean="0"/>
              <a:t> model</a:t>
            </a:r>
          </a:p>
          <a:p>
            <a:r>
              <a:rPr lang="da-DK" baseline="0" dirty="0" smtClean="0"/>
              <a:t>Active </a:t>
            </a:r>
            <a:r>
              <a:rPr lang="da-DK" baseline="0" dirty="0" err="1" smtClean="0"/>
              <a:t>directory</a:t>
            </a:r>
            <a:r>
              <a:rPr lang="da-DK" baseline="0" dirty="0" smtClean="0"/>
              <a:t> service interface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527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15-11-2016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da-DK"/>
              <a:pPr/>
              <a:t>15-11-2016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m.windowsitpro.com/site-files/windowsitpro.com/files/PG_PowerShell_XWIPSCRE01_0.pdf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5400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Windows </a:t>
            </a:r>
            <a:r>
              <a:rPr lang="da-DK" sz="5400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5400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da-DK" sz="2800" b="0" i="0" spc="200" baseline="0" dirty="0" smtClean="0">
                <a:solidFill>
                  <a:srgbClr val="009999"/>
                </a:solidFill>
              </a:rPr>
              <a:t>Ikke kun for </a:t>
            </a:r>
            <a:r>
              <a:rPr lang="da-DK" sz="2800" b="0" i="0" spc="200" baseline="0" dirty="0" err="1" smtClean="0">
                <a:solidFill>
                  <a:srgbClr val="009999"/>
                </a:solidFill>
              </a:rPr>
              <a:t>windows</a:t>
            </a:r>
            <a:endParaRPr lang="da-DK" sz="2800" b="0" i="0" spc="200" baseline="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850107"/>
          </a:xfrm>
        </p:spPr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Naviger i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3" name="Afrundet rektangel 2"/>
          <p:cNvSpPr/>
          <p:nvPr/>
        </p:nvSpPr>
        <p:spPr>
          <a:xfrm>
            <a:off x="1341884" y="1700808"/>
            <a:ext cx="39604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Skift Bibliotek</a:t>
            </a:r>
            <a:endParaRPr lang="da-DK" sz="2800" dirty="0"/>
          </a:p>
        </p:txBody>
      </p:sp>
      <p:sp>
        <p:nvSpPr>
          <p:cNvPr id="6" name="Afrundet rektangel 5"/>
          <p:cNvSpPr/>
          <p:nvPr/>
        </p:nvSpPr>
        <p:spPr>
          <a:xfrm>
            <a:off x="1328007" y="2609350"/>
            <a:ext cx="39604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List filer og biblioteker </a:t>
            </a:r>
            <a:endParaRPr lang="da-DK" sz="2800" dirty="0"/>
          </a:p>
        </p:txBody>
      </p:sp>
      <p:sp>
        <p:nvSpPr>
          <p:cNvPr id="7" name="Afrundet rektangel 6"/>
          <p:cNvSpPr/>
          <p:nvPr/>
        </p:nvSpPr>
        <p:spPr>
          <a:xfrm>
            <a:off x="1314130" y="3517892"/>
            <a:ext cx="39604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Slet en fil</a:t>
            </a:r>
            <a:endParaRPr lang="da-DK" sz="2800" dirty="0"/>
          </a:p>
        </p:txBody>
      </p:sp>
      <p:sp>
        <p:nvSpPr>
          <p:cNvPr id="8" name="Afrundet rektangel 7"/>
          <p:cNvSpPr/>
          <p:nvPr/>
        </p:nvSpPr>
        <p:spPr>
          <a:xfrm>
            <a:off x="1341884" y="4426434"/>
            <a:ext cx="39604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Kopier en fil</a:t>
            </a:r>
            <a:endParaRPr lang="da-DK" sz="2800" dirty="0"/>
          </a:p>
        </p:txBody>
      </p:sp>
      <p:sp>
        <p:nvSpPr>
          <p:cNvPr id="9" name="Afrundet rektangel 8"/>
          <p:cNvSpPr/>
          <p:nvPr/>
        </p:nvSpPr>
        <p:spPr>
          <a:xfrm>
            <a:off x="1350245" y="5334976"/>
            <a:ext cx="39604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Vis indhold af en fil</a:t>
            </a:r>
            <a:endParaRPr lang="da-DK" sz="2800" dirty="0"/>
          </a:p>
        </p:txBody>
      </p:sp>
      <p:sp>
        <p:nvSpPr>
          <p:cNvPr id="4" name="Afrundet rektangel 3"/>
          <p:cNvSpPr/>
          <p:nvPr/>
        </p:nvSpPr>
        <p:spPr>
          <a:xfrm>
            <a:off x="5518348" y="1700808"/>
            <a:ext cx="4752528" cy="720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CD</a:t>
            </a:r>
            <a:endParaRPr lang="da-DK" sz="2800" dirty="0"/>
          </a:p>
        </p:txBody>
      </p:sp>
      <p:sp>
        <p:nvSpPr>
          <p:cNvPr id="11" name="Afrundet rektangel 10"/>
          <p:cNvSpPr/>
          <p:nvPr/>
        </p:nvSpPr>
        <p:spPr>
          <a:xfrm>
            <a:off x="5518348" y="3517892"/>
            <a:ext cx="4752528" cy="720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DEL</a:t>
            </a:r>
            <a:endParaRPr lang="da-DK" sz="2800" dirty="0"/>
          </a:p>
        </p:txBody>
      </p:sp>
      <p:sp>
        <p:nvSpPr>
          <p:cNvPr id="12" name="Afrundet rektangel 11"/>
          <p:cNvSpPr/>
          <p:nvPr/>
        </p:nvSpPr>
        <p:spPr>
          <a:xfrm>
            <a:off x="5518348" y="2623096"/>
            <a:ext cx="2160240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DIR</a:t>
            </a:r>
            <a:endParaRPr lang="da-DK" sz="2800" dirty="0"/>
          </a:p>
        </p:txBody>
      </p:sp>
      <p:sp>
        <p:nvSpPr>
          <p:cNvPr id="16" name="Afrundet rektangel 15"/>
          <p:cNvSpPr/>
          <p:nvPr/>
        </p:nvSpPr>
        <p:spPr>
          <a:xfrm>
            <a:off x="5518348" y="4440180"/>
            <a:ext cx="2160240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COPY</a:t>
            </a:r>
            <a:endParaRPr lang="da-DK" sz="2800" dirty="0"/>
          </a:p>
        </p:txBody>
      </p:sp>
      <p:sp>
        <p:nvSpPr>
          <p:cNvPr id="17" name="Afrundet rektangel 16"/>
          <p:cNvSpPr/>
          <p:nvPr/>
        </p:nvSpPr>
        <p:spPr>
          <a:xfrm>
            <a:off x="5518348" y="5362468"/>
            <a:ext cx="2160240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TYPE</a:t>
            </a:r>
            <a:endParaRPr lang="da-DK" sz="2800" dirty="0"/>
          </a:p>
        </p:txBody>
      </p:sp>
      <p:sp>
        <p:nvSpPr>
          <p:cNvPr id="18" name="Afrundet rektangel 17"/>
          <p:cNvSpPr/>
          <p:nvPr/>
        </p:nvSpPr>
        <p:spPr>
          <a:xfrm>
            <a:off x="8110636" y="2623096"/>
            <a:ext cx="2160240" cy="72008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LS</a:t>
            </a:r>
            <a:endParaRPr lang="da-DK" sz="2800" dirty="0"/>
          </a:p>
        </p:txBody>
      </p:sp>
      <p:sp>
        <p:nvSpPr>
          <p:cNvPr id="20" name="Afrundet rektangel 19"/>
          <p:cNvSpPr/>
          <p:nvPr/>
        </p:nvSpPr>
        <p:spPr>
          <a:xfrm>
            <a:off x="8110636" y="4440180"/>
            <a:ext cx="2160240" cy="72008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CP</a:t>
            </a:r>
            <a:endParaRPr lang="da-DK" sz="2800" dirty="0"/>
          </a:p>
        </p:txBody>
      </p:sp>
      <p:sp>
        <p:nvSpPr>
          <p:cNvPr id="21" name="Afrundet rektangel 20"/>
          <p:cNvSpPr/>
          <p:nvPr/>
        </p:nvSpPr>
        <p:spPr>
          <a:xfrm>
            <a:off x="8110636" y="5388899"/>
            <a:ext cx="2160240" cy="72008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CAT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07579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4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Hjælp i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?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844824"/>
            <a:ext cx="10360501" cy="4176218"/>
          </a:xfrm>
        </p:spPr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Powershell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gør brug af ”Self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discovery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” princippet</a:t>
            </a:r>
            <a:b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</a:b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Derfor er hjælp en stor del af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Powershell</a:t>
            </a:r>
            <a:endParaRPr lang="da-DK" sz="3200" b="1" dirty="0" smtClean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Get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-Help dir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Get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-Help dir -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Exampel</a:t>
            </a:r>
            <a:endParaRPr lang="da-DK" sz="3200" b="1" dirty="0" smtClean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  <a:p>
            <a:pPr marL="0" indent="0" defTabSz="1216152">
              <a:buClr>
                <a:srgbClr val="009999"/>
              </a:buClr>
              <a:buNone/>
            </a:pPr>
            <a:endParaRPr lang="da-DK" sz="3200" b="1" dirty="0" smtClean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289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Kommandoer i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844824"/>
            <a:ext cx="10360501" cy="4176218"/>
          </a:xfrm>
        </p:spPr>
        <p:txBody>
          <a:bodyPr>
            <a:normAutofit/>
          </a:bodyPr>
          <a:lstStyle/>
          <a:p>
            <a:pPr marL="0" indent="0" defTabSz="1216152">
              <a:buClr>
                <a:srgbClr val="009999"/>
              </a:buClr>
              <a:buNone/>
            </a:pPr>
            <a:endParaRPr lang="da-DK" sz="3200" b="1" dirty="0" smtClean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1371283" y="1997224"/>
            <a:ext cx="10360501" cy="4176218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PowerShell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bruger noget kaldet Lightweight Commands eller ”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CmdLets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” 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Disse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CmdLets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er allesammen bygget op med et udsagnsord (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Verb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) og et Navneord (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Noun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)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Get-command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Start-Transcript</a:t>
            </a:r>
          </a:p>
        </p:txBody>
      </p:sp>
    </p:spTree>
    <p:extLst>
      <p:ext uri="{BB962C8B-B14F-4D97-AF65-F5344CB8AC3E}">
        <p14:creationId xmlns:p14="http://schemas.microsoft.com/office/powerpoint/2010/main" val="268011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850107"/>
          </a:xfrm>
        </p:spPr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Naviger i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1125860" y="1556792"/>
            <a:ext cx="103691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600" dirty="0" smtClean="0"/>
              <a:t>En harddisk bruger et hierarki til filer og mapper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600" dirty="0" smtClean="0"/>
              <a:t>Registrerings databasen bruger hierarki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600" dirty="0" smtClean="0"/>
              <a:t>Active </a:t>
            </a:r>
            <a:r>
              <a:rPr lang="da-DK" sz="3600" dirty="0"/>
              <a:t>D</a:t>
            </a:r>
            <a:r>
              <a:rPr lang="da-DK" sz="3600" dirty="0" smtClean="0"/>
              <a:t>irectory bruger også et hierarki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800" dirty="0"/>
          </a:p>
          <a:p>
            <a:endParaRPr lang="da-DK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800" dirty="0" smtClean="0"/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37119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850107"/>
          </a:xfrm>
        </p:spPr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Naviger i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413892" y="1556792"/>
            <a:ext cx="106571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err="1" smtClean="0"/>
              <a:t>PSDrive</a:t>
            </a:r>
            <a:endParaRPr lang="da-DK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a-DK" sz="4800" dirty="0" err="1" smtClean="0"/>
              <a:t>Get-PSDrive</a:t>
            </a:r>
            <a:endParaRPr lang="da-DK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a-DK" sz="4800" dirty="0" smtClean="0"/>
              <a:t>New-</a:t>
            </a:r>
            <a:r>
              <a:rPr lang="da-DK" sz="4800" dirty="0" err="1" smtClean="0"/>
              <a:t>PSDrive</a:t>
            </a:r>
            <a:r>
              <a:rPr lang="da-DK" sz="4800" dirty="0" smtClean="0"/>
              <a:t> </a:t>
            </a:r>
            <a:r>
              <a:rPr lang="da-DK" sz="4800" i="1" dirty="0" err="1" smtClean="0"/>
              <a:t>name</a:t>
            </a:r>
            <a:r>
              <a:rPr lang="da-DK" sz="4800" i="1" dirty="0" smtClean="0"/>
              <a:t> </a:t>
            </a:r>
            <a:r>
              <a:rPr lang="da-DK" sz="4800" i="1" dirty="0" err="1" smtClean="0"/>
              <a:t>provider</a:t>
            </a:r>
            <a:r>
              <a:rPr lang="da-DK" sz="4800" i="1" dirty="0" smtClean="0"/>
              <a:t> </a:t>
            </a:r>
            <a:r>
              <a:rPr lang="da-DK" sz="4800" i="1" dirty="0" err="1" smtClean="0"/>
              <a:t>root-path</a:t>
            </a:r>
            <a:endParaRPr lang="da-DK" sz="4800" i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a-DK" sz="4800" dirty="0" err="1" smtClean="0"/>
              <a:t>Remove-PSDrive</a:t>
            </a:r>
            <a:r>
              <a:rPr lang="da-DK" sz="4800" i="1" dirty="0" smtClean="0"/>
              <a:t> </a:t>
            </a:r>
            <a:r>
              <a:rPr lang="da-DK" sz="4800" i="1" dirty="0" err="1" smtClean="0"/>
              <a:t>name</a:t>
            </a:r>
            <a:endParaRPr lang="da-DK" sz="4800" dirty="0"/>
          </a:p>
        </p:txBody>
      </p:sp>
    </p:spTree>
    <p:extLst>
      <p:ext uri="{BB962C8B-B14F-4D97-AF65-F5344CB8AC3E}">
        <p14:creationId xmlns:p14="http://schemas.microsoft.com/office/powerpoint/2010/main" val="176994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Opgaver:</a:t>
            </a:r>
            <a:endParaRPr lang="da-DK" sz="4800" b="1" i="0" dirty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Se opgaverne på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</a:rPr>
              <a:t>mars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.</a:t>
            </a:r>
            <a:endParaRPr lang="da-DK" sz="3200" b="1" dirty="0" smtClean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735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Gennemgang af opgaver:</a:t>
            </a:r>
            <a:endParaRPr lang="da-DK" sz="4800" b="1" i="0" dirty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700808"/>
            <a:ext cx="10360501" cy="4462272"/>
          </a:xfrm>
        </p:spPr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Vi løser opgaverne sammen.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dirty="0" smtClean="0"/>
              <a:t>Cd ”c</a:t>
            </a:r>
            <a:r>
              <a:rPr lang="da-DK" sz="3200" dirty="0"/>
              <a:t>:\Program </a:t>
            </a:r>
            <a:r>
              <a:rPr lang="da-DK" sz="3200" dirty="0" smtClean="0"/>
              <a:t>Files”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dir HKCU:\Software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>
                <a:ln w="0">
                  <a:solidFill>
                    <a:schemeClr val="bg1"/>
                  </a:solidFill>
                </a:ln>
              </a:rPr>
              <a:t>type </a:t>
            </a:r>
            <a:r>
              <a:rPr lang="da-DK" sz="3200" b="1" dirty="0" err="1">
                <a:ln w="0">
                  <a:solidFill>
                    <a:schemeClr val="bg1"/>
                  </a:solidFill>
                </a:ln>
              </a:rPr>
              <a:t>Env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</a:rPr>
              <a:t>:\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</a:rPr>
              <a:t>SystemRoot</a:t>
            </a: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New-item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</a:rPr>
              <a:t>hkcu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:\software\</a:t>
            </a:r>
            <a:r>
              <a:rPr lang="da-DK" sz="3200" dirty="0" err="1" smtClean="0"/>
              <a:t>PowerShellUndervisning</a:t>
            </a:r>
            <a:endParaRPr lang="da-DK" sz="3200" dirty="0" smtClean="0"/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>
                <a:ln w="0">
                  <a:solidFill>
                    <a:schemeClr val="bg1"/>
                  </a:solidFill>
                </a:ln>
              </a:rPr>
              <a:t>R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</a:rPr>
              <a:t>emove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-item </a:t>
            </a:r>
            <a:r>
              <a:rPr lang="da-DK" sz="3200" b="1" dirty="0" err="1">
                <a:ln w="0">
                  <a:solidFill>
                    <a:schemeClr val="bg1"/>
                  </a:solidFill>
                </a:ln>
              </a:rPr>
              <a:t>hkcu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</a:rPr>
              <a:t>:\software\</a:t>
            </a:r>
            <a:r>
              <a:rPr lang="da-DK" sz="3200" dirty="0" err="1"/>
              <a:t>PowerShellUndervisning</a:t>
            </a:r>
            <a:endParaRPr lang="da-DK" sz="3200" b="1" dirty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968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Alias i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629916" y="1997224"/>
            <a:ext cx="371501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CD</a:t>
            </a:r>
            <a:endParaRPr lang="da-DK" sz="2800" dirty="0"/>
          </a:p>
        </p:txBody>
      </p:sp>
      <p:sp>
        <p:nvSpPr>
          <p:cNvPr id="7" name="Rektangel 6"/>
          <p:cNvSpPr/>
          <p:nvPr/>
        </p:nvSpPr>
        <p:spPr>
          <a:xfrm>
            <a:off x="5351384" y="1997224"/>
            <a:ext cx="3715017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Set-Location</a:t>
            </a:r>
            <a:endParaRPr lang="da-DK" sz="2800" dirty="0"/>
          </a:p>
        </p:txBody>
      </p:sp>
      <p:sp>
        <p:nvSpPr>
          <p:cNvPr id="8" name="Rektangel 7"/>
          <p:cNvSpPr/>
          <p:nvPr/>
        </p:nvSpPr>
        <p:spPr>
          <a:xfrm>
            <a:off x="1636367" y="2819884"/>
            <a:ext cx="371501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DIR</a:t>
            </a:r>
            <a:endParaRPr lang="da-DK" sz="2800" dirty="0"/>
          </a:p>
        </p:txBody>
      </p:sp>
      <p:sp>
        <p:nvSpPr>
          <p:cNvPr id="9" name="Rektangel 8"/>
          <p:cNvSpPr/>
          <p:nvPr/>
        </p:nvSpPr>
        <p:spPr>
          <a:xfrm>
            <a:off x="1623764" y="3642544"/>
            <a:ext cx="371501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LS</a:t>
            </a:r>
            <a:endParaRPr lang="da-DK" sz="2800" dirty="0"/>
          </a:p>
        </p:txBody>
      </p:sp>
      <p:sp>
        <p:nvSpPr>
          <p:cNvPr id="10" name="Rektangel 9"/>
          <p:cNvSpPr/>
          <p:nvPr/>
        </p:nvSpPr>
        <p:spPr>
          <a:xfrm>
            <a:off x="5338374" y="2819884"/>
            <a:ext cx="3715017" cy="14707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err="1" smtClean="0"/>
              <a:t>Get-ChildItem</a:t>
            </a:r>
            <a:endParaRPr lang="da-DK" sz="2800" dirty="0"/>
          </a:p>
        </p:txBody>
      </p:sp>
      <p:sp>
        <p:nvSpPr>
          <p:cNvPr id="11" name="Rektangel 10"/>
          <p:cNvSpPr/>
          <p:nvPr/>
        </p:nvSpPr>
        <p:spPr>
          <a:xfrm>
            <a:off x="1636367" y="4465204"/>
            <a:ext cx="371501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COPY</a:t>
            </a:r>
            <a:endParaRPr lang="da-DK" sz="2800" dirty="0"/>
          </a:p>
        </p:txBody>
      </p:sp>
      <p:sp>
        <p:nvSpPr>
          <p:cNvPr id="12" name="Rektangel 11"/>
          <p:cNvSpPr/>
          <p:nvPr/>
        </p:nvSpPr>
        <p:spPr>
          <a:xfrm>
            <a:off x="5338375" y="4465204"/>
            <a:ext cx="3715017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err="1" smtClean="0"/>
              <a:t>Copy</a:t>
            </a:r>
            <a:r>
              <a:rPr lang="da-DK" sz="2800" dirty="0" smtClean="0"/>
              <a:t>-Item</a:t>
            </a:r>
            <a:endParaRPr lang="da-DK" sz="2800" dirty="0"/>
          </a:p>
        </p:txBody>
      </p:sp>
      <p:sp>
        <p:nvSpPr>
          <p:cNvPr id="15" name="Rektangel 14"/>
          <p:cNvSpPr/>
          <p:nvPr/>
        </p:nvSpPr>
        <p:spPr>
          <a:xfrm>
            <a:off x="1640818" y="5276662"/>
            <a:ext cx="371501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DEL</a:t>
            </a:r>
            <a:endParaRPr lang="da-DK" sz="2800" dirty="0"/>
          </a:p>
        </p:txBody>
      </p:sp>
      <p:sp>
        <p:nvSpPr>
          <p:cNvPr id="16" name="Rektangel 15"/>
          <p:cNvSpPr/>
          <p:nvPr/>
        </p:nvSpPr>
        <p:spPr>
          <a:xfrm>
            <a:off x="5351384" y="5276662"/>
            <a:ext cx="3715017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err="1" smtClean="0"/>
              <a:t>Remove</a:t>
            </a:r>
            <a:r>
              <a:rPr lang="da-DK" sz="2800" dirty="0" smtClean="0"/>
              <a:t>-Item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9003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Alias i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1358573" y="3140968"/>
            <a:ext cx="100811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Dir er et alias for </a:t>
            </a:r>
            <a:r>
              <a:rPr lang="da-DK" sz="2800" dirty="0" err="1" smtClean="0"/>
              <a:t>Get-ChildItem</a:t>
            </a:r>
            <a:endParaRPr lang="da-DK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Aliasset er kun en ”genvej” til et </a:t>
            </a:r>
            <a:r>
              <a:rPr lang="da-DK" sz="2800" dirty="0" err="1" smtClean="0"/>
              <a:t>cmdlet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den kan ikke i sig selv tage et parameter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err="1" smtClean="0"/>
              <a:t>Get-ChildItem</a:t>
            </a:r>
            <a:r>
              <a:rPr lang="da-DK" sz="2800" dirty="0" smtClean="0"/>
              <a:t> bruger ikke /s til at liste undermapper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Dir- </a:t>
            </a:r>
            <a:r>
              <a:rPr lang="da-DK" sz="2800" dirty="0" err="1" smtClean="0"/>
              <a:t>recurse</a:t>
            </a:r>
            <a:r>
              <a:rPr lang="da-DK" sz="2800" dirty="0" smtClean="0"/>
              <a:t> eller dir –r virker derimod</a:t>
            </a:r>
            <a:endParaRPr lang="da-DK" sz="2800" dirty="0"/>
          </a:p>
        </p:txBody>
      </p:sp>
      <p:sp>
        <p:nvSpPr>
          <p:cNvPr id="5" name="Tekstfelt 4"/>
          <p:cNvSpPr txBox="1"/>
          <p:nvPr/>
        </p:nvSpPr>
        <p:spPr>
          <a:xfrm>
            <a:off x="1195662" y="1796564"/>
            <a:ext cx="5599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 smtClean="0"/>
              <a:t>Hvorfor dir /s ikke virker</a:t>
            </a:r>
            <a:endParaRPr lang="da-DK" sz="4000" b="1" dirty="0"/>
          </a:p>
        </p:txBody>
      </p:sp>
    </p:spTree>
    <p:extLst>
      <p:ext uri="{BB962C8B-B14F-4D97-AF65-F5344CB8AC3E}">
        <p14:creationId xmlns:p14="http://schemas.microsoft.com/office/powerpoint/2010/main" val="271305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Alias i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413892" y="2060848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For at se en liste over </a:t>
            </a:r>
            <a:r>
              <a:rPr lang="da-DK" sz="2800" dirty="0" err="1" smtClean="0"/>
              <a:t>aliaser</a:t>
            </a:r>
            <a:r>
              <a:rPr lang="da-DK" sz="2800" dirty="0" smtClean="0"/>
              <a:t> vi har skrive </a:t>
            </a:r>
            <a:r>
              <a:rPr lang="da-DK" sz="2800" dirty="0" err="1" smtClean="0"/>
              <a:t>Get</a:t>
            </a:r>
            <a:r>
              <a:rPr lang="da-DK" sz="2800" dirty="0" smtClean="0"/>
              <a:t>-Alias</a:t>
            </a:r>
          </a:p>
        </p:txBody>
      </p:sp>
    </p:spTree>
    <p:extLst>
      <p:ext uri="{BB962C8B-B14F-4D97-AF65-F5344CB8AC3E}">
        <p14:creationId xmlns:p14="http://schemas.microsoft.com/office/powerpoint/2010/main" val="237527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Tidsplan: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498600"/>
            <a:ext cx="10360501" cy="4868666"/>
          </a:xfrm>
        </p:spPr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2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n-ea"/>
                <a:cs typeface="+mn-cs"/>
              </a:rPr>
              <a:t>Mandag:</a:t>
            </a:r>
            <a:r>
              <a:rPr lang="da-DK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da-DK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</a:rPr>
            </a:br>
            <a:r>
              <a:rPr lang="da-DK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</a:rPr>
              <a:t>Intro til </a:t>
            </a:r>
            <a:r>
              <a:rPr lang="da-DK" b="1" dirty="0" err="1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</a:rPr>
              <a:t>PowerShell</a:t>
            </a:r>
            <a:r>
              <a:rPr lang="da-DK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da-DK" sz="2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n-ea"/>
                <a:cs typeface="+mn-cs"/>
              </a:rPr>
              <a:t>og virtual Windows Server 2012.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Tirsdag:</a:t>
            </a:r>
            <a:r>
              <a:rPr lang="da-DK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/>
            </a:r>
            <a:br>
              <a:rPr lang="da-DK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</a:b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Introduktion til Scriptprogrammering.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Onsdag:</a:t>
            </a:r>
            <a:r>
              <a:rPr lang="da-DK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/>
            </a:r>
            <a:br>
              <a:rPr lang="da-DK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</a:b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Scriptprogrammering i forbindelse med databaser.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Torsdag:</a:t>
            </a:r>
            <a:b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</a:b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Projekt som skal afleveres.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Fredag:</a:t>
            </a:r>
            <a:b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</a:b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Prøve og evaluering.</a:t>
            </a:r>
          </a:p>
        </p:txBody>
      </p:sp>
    </p:spTree>
    <p:extLst>
      <p:ext uri="{BB962C8B-B14F-4D97-AF65-F5344CB8AC3E}">
        <p14:creationId xmlns:p14="http://schemas.microsoft.com/office/powerpoint/2010/main" val="331185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Alias i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413892" y="2060848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For at se en liste over </a:t>
            </a:r>
            <a:r>
              <a:rPr lang="da-DK" sz="2800" dirty="0" err="1" smtClean="0"/>
              <a:t>aliaser</a:t>
            </a:r>
            <a:r>
              <a:rPr lang="da-DK" sz="2800" dirty="0" smtClean="0"/>
              <a:t> vi har, skriv </a:t>
            </a:r>
            <a:r>
              <a:rPr lang="da-DK" sz="2800" dirty="0" err="1" smtClean="0"/>
              <a:t>Get</a:t>
            </a:r>
            <a:r>
              <a:rPr lang="da-DK" sz="2800" dirty="0" smtClean="0"/>
              <a:t>-Alias</a:t>
            </a:r>
          </a:p>
          <a:p>
            <a:endParaRPr lang="da-DK" sz="2800" dirty="0"/>
          </a:p>
          <a:p>
            <a:r>
              <a:rPr lang="da-DK" sz="2800" dirty="0" smtClean="0"/>
              <a:t>Lav dit eget alias med </a:t>
            </a:r>
            <a:r>
              <a:rPr lang="da-DK" sz="2800" dirty="0" err="1" smtClean="0"/>
              <a:t>CmdLet’et</a:t>
            </a:r>
            <a:r>
              <a:rPr lang="da-DK" sz="2800" dirty="0" smtClean="0"/>
              <a:t> New-Alias</a:t>
            </a:r>
          </a:p>
        </p:txBody>
      </p:sp>
    </p:spTree>
    <p:extLst>
      <p:ext uri="{BB962C8B-B14F-4D97-AF65-F5344CB8AC3E}">
        <p14:creationId xmlns:p14="http://schemas.microsoft.com/office/powerpoint/2010/main" val="118535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Gennemgang af opgaver:</a:t>
            </a:r>
            <a:endParaRPr lang="da-DK" sz="4800" b="1" i="0" dirty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700808"/>
            <a:ext cx="10360501" cy="4462272"/>
          </a:xfrm>
        </p:spPr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Vi løser opgaverne sammen.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</a:rPr>
              <a:t>Get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-Help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</a:rPr>
              <a:t>gci</a:t>
            </a: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New-alias d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</a:rPr>
              <a:t>Get-Childitem</a:t>
            </a: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</a:rPr>
              <a:t>Get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-Command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</a:rPr>
              <a:t>Get-WmiObject</a:t>
            </a: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Start-Transcript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879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Gennemgang af opgaver:</a:t>
            </a:r>
            <a:endParaRPr lang="da-DK" sz="4800" b="1" i="0" dirty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700808"/>
            <a:ext cx="10360501" cy="4462272"/>
          </a:xfrm>
        </p:spPr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Vi løser opgaverne sammen.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>
                <a:ln w="0">
                  <a:solidFill>
                    <a:schemeClr val="bg1"/>
                  </a:solidFill>
                </a:ln>
              </a:rPr>
              <a:t>kill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</a:rPr>
              <a:t> -</a:t>
            </a:r>
            <a:r>
              <a:rPr lang="da-DK" sz="3200" b="1" dirty="0" err="1">
                <a:ln w="0">
                  <a:solidFill>
                    <a:schemeClr val="bg1"/>
                  </a:solidFill>
                </a:ln>
              </a:rPr>
              <a:t>name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</a:rPr>
              <a:t>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</a:rPr>
              <a:t>Calculator</a:t>
            </a: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>
                <a:ln w="0">
                  <a:solidFill>
                    <a:schemeClr val="bg1"/>
                  </a:solidFill>
                </a:ln>
              </a:rPr>
              <a:t>Get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</a:rPr>
              <a:t>-Content .\WindowsUpdate.log -</a:t>
            </a:r>
            <a:r>
              <a:rPr lang="da-DK" sz="3200" b="1" dirty="0" err="1">
                <a:ln w="0">
                  <a:solidFill>
                    <a:schemeClr val="bg1"/>
                  </a:solidFill>
                </a:ln>
              </a:rPr>
              <a:t>TotalCount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</a:rPr>
              <a:t> 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10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fr-FR" sz="3200" b="1" dirty="0">
                <a:ln w="0">
                  <a:solidFill>
                    <a:schemeClr val="bg1"/>
                  </a:solidFill>
                </a:ln>
              </a:rPr>
              <a:t>Get-Date -UFormat "%Y / %m / %</a:t>
            </a:r>
            <a:r>
              <a:rPr lang="fr-FR" sz="3200" b="1" dirty="0" smtClean="0">
                <a:ln w="0">
                  <a:solidFill>
                    <a:schemeClr val="bg1"/>
                  </a:solidFill>
                </a:ln>
              </a:rPr>
              <a:t>d« 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>
                <a:ln w="0">
                  <a:solidFill>
                    <a:schemeClr val="bg1"/>
                  </a:solidFill>
                </a:ln>
              </a:rPr>
              <a:t>Get-EventLog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</a:rPr>
              <a:t> Security -</a:t>
            </a:r>
            <a:r>
              <a:rPr lang="da-DK" sz="3200" b="1" dirty="0" err="1">
                <a:ln w="0">
                  <a:solidFill>
                    <a:schemeClr val="bg1"/>
                  </a:solidFill>
                </a:ln>
              </a:rPr>
              <a:t>Newest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</a:rPr>
              <a:t> 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20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396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dirty="0" err="1" smtClean="0">
                <a:ln w="0">
                  <a:solidFill>
                    <a:schemeClr val="bg1"/>
                  </a:solidFill>
                </a:ln>
                <a:latin typeface="Calibri"/>
              </a:rPr>
              <a:t>Piping</a:t>
            </a:r>
            <a:r>
              <a:rPr lang="da-DK" sz="48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 i </a:t>
            </a:r>
            <a:r>
              <a:rPr lang="da-DK" sz="4800" b="1" dirty="0" err="1" smtClean="0">
                <a:ln w="0">
                  <a:solidFill>
                    <a:schemeClr val="bg1"/>
                  </a:solidFill>
                </a:ln>
                <a:latin typeface="Calibri"/>
              </a:rPr>
              <a:t>Powershell</a:t>
            </a:r>
            <a:endParaRPr lang="da-DK" sz="4800" b="1" i="0" dirty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  <p:sp>
        <p:nvSpPr>
          <p:cNvPr id="3" name="Afrundet rektangel 2"/>
          <p:cNvSpPr/>
          <p:nvPr/>
        </p:nvSpPr>
        <p:spPr>
          <a:xfrm>
            <a:off x="1053852" y="3501008"/>
            <a:ext cx="108012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/>
          </a:p>
        </p:txBody>
      </p:sp>
      <p:sp>
        <p:nvSpPr>
          <p:cNvPr id="5" name="Afrundet rektangel 4"/>
          <p:cNvSpPr/>
          <p:nvPr/>
        </p:nvSpPr>
        <p:spPr>
          <a:xfrm>
            <a:off x="1269876" y="3248980"/>
            <a:ext cx="2448272" cy="86409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err="1" smtClean="0"/>
              <a:t>Get</a:t>
            </a:r>
            <a:r>
              <a:rPr lang="da-DK" sz="2800" dirty="0" smtClean="0"/>
              <a:t>-Service</a:t>
            </a:r>
            <a:endParaRPr lang="da-DK" sz="2800" dirty="0"/>
          </a:p>
        </p:txBody>
      </p:sp>
      <p:sp>
        <p:nvSpPr>
          <p:cNvPr id="8" name="Afrundet rektangel 7"/>
          <p:cNvSpPr/>
          <p:nvPr/>
        </p:nvSpPr>
        <p:spPr>
          <a:xfrm>
            <a:off x="9110391" y="3248980"/>
            <a:ext cx="2448272" cy="8640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Out-Default</a:t>
            </a:r>
            <a:endParaRPr lang="da-DK" sz="2800" dirty="0"/>
          </a:p>
        </p:txBody>
      </p:sp>
      <p:sp>
        <p:nvSpPr>
          <p:cNvPr id="6" name="Lodret skriftrulle 5"/>
          <p:cNvSpPr/>
          <p:nvPr/>
        </p:nvSpPr>
        <p:spPr>
          <a:xfrm>
            <a:off x="1773932" y="3248980"/>
            <a:ext cx="792088" cy="7920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/>
          </a:p>
        </p:txBody>
      </p:sp>
      <p:sp>
        <p:nvSpPr>
          <p:cNvPr id="10" name="Lodret skriftrulle 9"/>
          <p:cNvSpPr/>
          <p:nvPr/>
        </p:nvSpPr>
        <p:spPr>
          <a:xfrm>
            <a:off x="2710036" y="3248980"/>
            <a:ext cx="792088" cy="7920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/>
          </a:p>
        </p:txBody>
      </p:sp>
    </p:spTree>
    <p:extLst>
      <p:ext uri="{BB962C8B-B14F-4D97-AF65-F5344CB8AC3E}">
        <p14:creationId xmlns:p14="http://schemas.microsoft.com/office/powerpoint/2010/main" val="158512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14301E-7 -1.48148E-6 L 0.62334 -1.48148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67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4215E-6 -1.48148E-6 L 0.62334 -1.48148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6" grpId="0" animBg="1"/>
      <p:bldP spid="6" grpId="1" animBg="1"/>
      <p:bldP spid="10" grpId="0" animBg="1"/>
      <p:bldP spid="10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dirty="0" err="1" smtClean="0">
                <a:ln w="0">
                  <a:solidFill>
                    <a:schemeClr val="bg1"/>
                  </a:solidFill>
                </a:ln>
                <a:latin typeface="Calibri"/>
              </a:rPr>
              <a:t>Piping</a:t>
            </a:r>
            <a:r>
              <a:rPr lang="da-DK" sz="48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 i </a:t>
            </a:r>
            <a:r>
              <a:rPr lang="da-DK" sz="4800" b="1" dirty="0" err="1" smtClean="0">
                <a:ln w="0">
                  <a:solidFill>
                    <a:schemeClr val="bg1"/>
                  </a:solidFill>
                </a:ln>
                <a:latin typeface="Calibri"/>
              </a:rPr>
              <a:t>Powershell</a:t>
            </a:r>
            <a:endParaRPr lang="da-DK" sz="4800" b="1" i="0" dirty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  <p:sp>
        <p:nvSpPr>
          <p:cNvPr id="3" name="Afrundet rektangel 2"/>
          <p:cNvSpPr/>
          <p:nvPr/>
        </p:nvSpPr>
        <p:spPr>
          <a:xfrm>
            <a:off x="1053852" y="3501008"/>
            <a:ext cx="108012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/>
          </a:p>
        </p:txBody>
      </p:sp>
      <p:sp>
        <p:nvSpPr>
          <p:cNvPr id="5" name="Afrundet rektangel 4"/>
          <p:cNvSpPr/>
          <p:nvPr/>
        </p:nvSpPr>
        <p:spPr>
          <a:xfrm>
            <a:off x="1269876" y="3248980"/>
            <a:ext cx="2448272" cy="86409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err="1" smtClean="0"/>
              <a:t>Get</a:t>
            </a:r>
            <a:r>
              <a:rPr lang="da-DK" sz="2800" dirty="0" smtClean="0"/>
              <a:t>-Service</a:t>
            </a:r>
            <a:endParaRPr lang="da-DK" sz="2800" dirty="0"/>
          </a:p>
        </p:txBody>
      </p:sp>
      <p:sp>
        <p:nvSpPr>
          <p:cNvPr id="8" name="Afrundet rektangel 7"/>
          <p:cNvSpPr/>
          <p:nvPr/>
        </p:nvSpPr>
        <p:spPr>
          <a:xfrm>
            <a:off x="9110391" y="3248980"/>
            <a:ext cx="2448272" cy="8640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Out-Default</a:t>
            </a:r>
            <a:endParaRPr lang="da-DK" sz="2800" dirty="0"/>
          </a:p>
        </p:txBody>
      </p:sp>
      <p:sp>
        <p:nvSpPr>
          <p:cNvPr id="9" name="Afrundet rektangel 8"/>
          <p:cNvSpPr/>
          <p:nvPr/>
        </p:nvSpPr>
        <p:spPr>
          <a:xfrm>
            <a:off x="5086300" y="3248980"/>
            <a:ext cx="2448272" cy="8640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/>
              <a:t>Select-Object </a:t>
            </a:r>
            <a:r>
              <a:rPr lang="da-DK" sz="2800" dirty="0" err="1" smtClean="0"/>
              <a:t>displayname</a:t>
            </a:r>
            <a:endParaRPr lang="da-DK" sz="2800" dirty="0"/>
          </a:p>
        </p:txBody>
      </p:sp>
      <p:sp>
        <p:nvSpPr>
          <p:cNvPr id="10" name="Lodret skriftrulle 9"/>
          <p:cNvSpPr/>
          <p:nvPr/>
        </p:nvSpPr>
        <p:spPr>
          <a:xfrm>
            <a:off x="2606203" y="3273162"/>
            <a:ext cx="792088" cy="7920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/>
          </a:p>
        </p:txBody>
      </p:sp>
      <p:sp>
        <p:nvSpPr>
          <p:cNvPr id="6" name="Lodret skriftrulle 5"/>
          <p:cNvSpPr/>
          <p:nvPr/>
        </p:nvSpPr>
        <p:spPr>
          <a:xfrm>
            <a:off x="1670099" y="3273162"/>
            <a:ext cx="792088" cy="7920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/>
          </a:p>
        </p:txBody>
      </p:sp>
    </p:spTree>
    <p:extLst>
      <p:ext uri="{BB962C8B-B14F-4D97-AF65-F5344CB8AC3E}">
        <p14:creationId xmlns:p14="http://schemas.microsoft.com/office/powerpoint/2010/main" val="290204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3199E-6 -3.7037E-6 L 0.30698 -3.7037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3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0414E-6 -3.7037E-6 L 0.30685 -3.7037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698 -1.48148E-6 L 0.68507 -0.0034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  <p:bldP spid="10" grpId="1" animBg="1"/>
      <p:bldP spid="10" grpId="2" animBg="1"/>
      <p:bldP spid="6" grpId="0" animBg="1"/>
      <p:bldP spid="6" grpId="1" animBg="1"/>
      <p:bldP spid="6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latin typeface="Calibri"/>
                <a:ea typeface="+mj-ea"/>
                <a:cs typeface="+mj-cs"/>
              </a:rPr>
              <a:t>Det virtuelle miljø.</a:t>
            </a:r>
            <a:endParaRPr lang="da-DK" sz="4800" b="1" i="0" dirty="0">
              <a:ln w="0">
                <a:solidFill>
                  <a:schemeClr val="bg1"/>
                </a:solidFill>
              </a:ln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Hent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latin typeface="Calibri"/>
              </a:rPr>
              <a:t>VirtualBox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. (virker også på MAC)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Installer Windows Server 2016.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Installer Microsoft SQL.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Start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latin typeface="Calibri"/>
              </a:rPr>
              <a:t>powershell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.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Konfigurer jeres netværk.</a:t>
            </a:r>
          </a:p>
        </p:txBody>
      </p:sp>
    </p:spTree>
    <p:extLst>
      <p:ext uri="{BB962C8B-B14F-4D97-AF65-F5344CB8AC3E}">
        <p14:creationId xmlns:p14="http://schemas.microsoft.com/office/powerpoint/2010/main" val="32861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I morgen:</a:t>
            </a:r>
            <a:endParaRPr lang="da-DK" sz="4800" b="1" i="0" dirty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701796"/>
            <a:ext cx="10360501" cy="4679531"/>
          </a:xfrm>
        </p:spPr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Starter vi på scriptprogrammering.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>
              <a:ln w="0">
                <a:solidFill>
                  <a:schemeClr val="bg1"/>
                </a:solidFill>
              </a:ln>
              <a:latin typeface="Calibri"/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Vi gennemgår:</a:t>
            </a:r>
          </a:p>
          <a:p>
            <a:pPr marL="606498" lvl="1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Variabler</a:t>
            </a:r>
          </a:p>
          <a:p>
            <a:pPr marL="606498" lvl="1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Funktioner</a:t>
            </a:r>
          </a:p>
          <a:p>
            <a:pPr marL="606498" lvl="1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If-sætninger</a:t>
            </a:r>
          </a:p>
          <a:p>
            <a:pPr marL="606498" lvl="1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Standart input/output</a:t>
            </a:r>
          </a:p>
          <a:p>
            <a:pPr marL="606498" lvl="1" indent="-301752" defTabSz="1216152">
              <a:buClr>
                <a:srgbClr val="009999"/>
              </a:buClr>
              <a:buFont typeface="Arial"/>
              <a:buChar char="•"/>
            </a:pPr>
            <a:endParaRPr lang="da-DK" b="1" dirty="0">
              <a:ln w="0">
                <a:solidFill>
                  <a:schemeClr val="bg1"/>
                </a:solidFill>
              </a:ln>
              <a:latin typeface="Calibri"/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Se eventuelt på Mars.</a:t>
            </a:r>
          </a:p>
        </p:txBody>
      </p:sp>
    </p:spTree>
    <p:extLst>
      <p:ext uri="{BB962C8B-B14F-4D97-AF65-F5344CB8AC3E}">
        <p14:creationId xmlns:p14="http://schemas.microsoft.com/office/powerpoint/2010/main" val="65537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Resten af dagen:</a:t>
            </a:r>
            <a:endParaRPr lang="da-DK" sz="4800" b="1" i="0" dirty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Læs 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</a:rPr>
              <a:t>gerne denne PDF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</a:rPr>
              <a:t>: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hlinkClick r:id="rId3"/>
              </a:rPr>
              <a:t>http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  <a:hlinkClick r:id="rId3"/>
              </a:rPr>
              <a:t>://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hlinkClick r:id="rId3"/>
              </a:rPr>
              <a:t>m.windowsitpro.com/site-files/windowsitpro.com/files/PG_PowerShell_XWIPSCRE01_0.pdf</a:t>
            </a:r>
            <a:endParaRPr lang="da-DK" sz="3200" b="1" dirty="0" smtClean="0">
              <a:ln w="0">
                <a:solidFill>
                  <a:schemeClr val="bg1"/>
                </a:solidFill>
              </a:ln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Læs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latin typeface="Calibri"/>
              </a:rPr>
              <a:t>kapittel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latin typeface="Calibri"/>
              </a:rPr>
              <a:t> 1 og 2.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775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Få overblikket: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2060848"/>
            <a:ext cx="10360501" cy="3744170"/>
          </a:xfrm>
        </p:spPr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u="sng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</a:rPr>
              <a:t>mars.merhot.dk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b="1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Indeholder:</a:t>
            </a:r>
          </a:p>
          <a:p>
            <a:pPr marL="606498" lvl="1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Tidsplan</a:t>
            </a:r>
          </a:p>
          <a:p>
            <a:pPr marL="606498" lvl="1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Materialer</a:t>
            </a:r>
          </a:p>
          <a:p>
            <a:pPr marL="606498" lvl="1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Opgaver</a:t>
            </a:r>
          </a:p>
          <a:p>
            <a:pPr marL="606498" lvl="1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Ændringer og andet</a:t>
            </a:r>
          </a:p>
        </p:txBody>
      </p:sp>
    </p:spTree>
    <p:extLst>
      <p:ext uri="{BB962C8B-B14F-4D97-AF65-F5344CB8AC3E}">
        <p14:creationId xmlns:p14="http://schemas.microsoft.com/office/powerpoint/2010/main" val="222221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Hvad er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?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844824"/>
            <a:ext cx="10360501" cy="4176218"/>
          </a:xfrm>
        </p:spPr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PowerShell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er for Windows, det der svare til den CLI i brugte til jeres udstyr i CISCO.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Powershell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kan rigtig mange brugbare ting, som i skal kende til.</a:t>
            </a:r>
          </a:p>
        </p:txBody>
      </p:sp>
    </p:spTree>
    <p:extLst>
      <p:ext uri="{BB962C8B-B14F-4D97-AF65-F5344CB8AC3E}">
        <p14:creationId xmlns:p14="http://schemas.microsoft.com/office/powerpoint/2010/main" val="255206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Hvad er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?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844824"/>
            <a:ext cx="10360501" cy="4176218"/>
          </a:xfrm>
        </p:spPr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Powershell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er et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scripting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sprog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Scripting er langsomt at udvikle (for de fleste) men lyn hurtig til at udføre opgaver mange gange.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GUI er hurtig til at udføre en opgave en gang.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/>
            </a:r>
            <a:br>
              <a:rPr lang="da-DK" sz="3200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</a:b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Men ikke til at udføre opgaven </a:t>
            </a:r>
            <a:r>
              <a:rPr lang="da-DK" sz="3200" b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mange gange</a:t>
            </a:r>
            <a:endParaRPr lang="da-DK" sz="3200" b="1" dirty="0" smtClean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73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Hvad er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?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844824"/>
            <a:ext cx="10360501" cy="4176218"/>
          </a:xfrm>
        </p:spPr>
        <p:txBody>
          <a:bodyPr>
            <a:normAutofit/>
          </a:bodyPr>
          <a:lstStyle/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Powershell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er MERE end bare et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scripting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sprog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Powershell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er dybt integreret med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OS’et</a:t>
            </a:r>
            <a:endParaRPr lang="da-DK" sz="3200" b="1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Powershell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gør brug af ”Self </a:t>
            </a: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discovery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” princippet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r>
              <a:rPr lang="da-DK" sz="3200" b="1" dirty="0" err="1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</a:rPr>
              <a:t>Powershell</a:t>
            </a:r>
            <a:r>
              <a:rPr lang="da-DK" sz="3200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</a:rPr>
              <a:t> er integreret med de fleste MS Produkter</a:t>
            </a: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  <a:p>
            <a:pPr marL="301752" indent="-301752" defTabSz="1216152">
              <a:buClr>
                <a:srgbClr val="009999"/>
              </a:buClr>
              <a:buFont typeface="Arial"/>
              <a:buChar char="•"/>
            </a:pPr>
            <a:endParaRPr lang="da-DK" sz="3200" b="1" dirty="0" smtClean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588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rundet rektangel 8"/>
          <p:cNvSpPr/>
          <p:nvPr/>
        </p:nvSpPr>
        <p:spPr>
          <a:xfrm>
            <a:off x="2926060" y="1628800"/>
            <a:ext cx="59766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GUI (MMC)</a:t>
            </a:r>
            <a:endParaRPr lang="da-DK" sz="2800" dirty="0"/>
          </a:p>
        </p:txBody>
      </p:sp>
      <p:sp>
        <p:nvSpPr>
          <p:cNvPr id="10" name="Afrundet rektangel 9"/>
          <p:cNvSpPr/>
          <p:nvPr/>
        </p:nvSpPr>
        <p:spPr>
          <a:xfrm>
            <a:off x="2941240" y="2348880"/>
            <a:ext cx="5976664" cy="64807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Windows / Server Funktionalitet</a:t>
            </a:r>
            <a:endParaRPr lang="da-DK" sz="2800" dirty="0"/>
          </a:p>
        </p:txBody>
      </p:sp>
      <p:sp>
        <p:nvSpPr>
          <p:cNvPr id="11" name="Afrundet rektangel 10"/>
          <p:cNvSpPr/>
          <p:nvPr/>
        </p:nvSpPr>
        <p:spPr>
          <a:xfrm>
            <a:off x="2943055" y="3068960"/>
            <a:ext cx="1639189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WMI</a:t>
            </a:r>
            <a:endParaRPr lang="da-DK" sz="2800" dirty="0"/>
          </a:p>
        </p:txBody>
      </p:sp>
      <p:sp>
        <p:nvSpPr>
          <p:cNvPr id="12" name="Afrundet rektangel 11"/>
          <p:cNvSpPr/>
          <p:nvPr/>
        </p:nvSpPr>
        <p:spPr>
          <a:xfrm>
            <a:off x="4654252" y="3068960"/>
            <a:ext cx="1639189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COM</a:t>
            </a:r>
            <a:endParaRPr lang="da-DK" sz="2800" dirty="0"/>
          </a:p>
        </p:txBody>
      </p:sp>
      <p:sp>
        <p:nvSpPr>
          <p:cNvPr id="13" name="Afrundet rektangel 12"/>
          <p:cNvSpPr/>
          <p:nvPr/>
        </p:nvSpPr>
        <p:spPr>
          <a:xfrm>
            <a:off x="6365449" y="3068960"/>
            <a:ext cx="1639189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CLI</a:t>
            </a:r>
            <a:endParaRPr lang="da-DK" sz="2800" dirty="0"/>
          </a:p>
        </p:txBody>
      </p:sp>
      <p:sp>
        <p:nvSpPr>
          <p:cNvPr id="14" name="Ellipse 13"/>
          <p:cNvSpPr/>
          <p:nvPr/>
        </p:nvSpPr>
        <p:spPr>
          <a:xfrm>
            <a:off x="8110636" y="306896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?</a:t>
            </a:r>
            <a:endParaRPr lang="da-DK" sz="2800" dirty="0"/>
          </a:p>
        </p:txBody>
      </p:sp>
      <p:sp>
        <p:nvSpPr>
          <p:cNvPr id="15" name="Afrundet rektangel 14"/>
          <p:cNvSpPr/>
          <p:nvPr/>
        </p:nvSpPr>
        <p:spPr>
          <a:xfrm>
            <a:off x="2926060" y="3789040"/>
            <a:ext cx="5078578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Scripts</a:t>
            </a:r>
            <a:endParaRPr lang="da-DK" sz="2800" dirty="0"/>
          </a:p>
        </p:txBody>
      </p:sp>
      <p:sp>
        <p:nvSpPr>
          <p:cNvPr id="16" name="Tekstfelt 15"/>
          <p:cNvSpPr txBox="1"/>
          <p:nvPr/>
        </p:nvSpPr>
        <p:spPr>
          <a:xfrm>
            <a:off x="2926468" y="346301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 dirty="0" smtClean="0"/>
              <a:t>Tiden før </a:t>
            </a:r>
            <a:r>
              <a:rPr lang="da-DK" sz="4800" b="1" dirty="0" err="1" smtClean="0"/>
              <a:t>PowerShell</a:t>
            </a:r>
            <a:endParaRPr lang="da-DK" sz="4800" b="1" dirty="0"/>
          </a:p>
        </p:txBody>
      </p:sp>
    </p:spTree>
    <p:extLst>
      <p:ext uri="{BB962C8B-B14F-4D97-AF65-F5344CB8AC3E}">
        <p14:creationId xmlns:p14="http://schemas.microsoft.com/office/powerpoint/2010/main" val="228744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rundet rektangel 9"/>
          <p:cNvSpPr/>
          <p:nvPr/>
        </p:nvSpPr>
        <p:spPr>
          <a:xfrm>
            <a:off x="2941240" y="2348880"/>
            <a:ext cx="5976664" cy="64807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Windows / Server Funktionalitet</a:t>
            </a:r>
            <a:endParaRPr lang="da-DK" sz="2800" dirty="0"/>
          </a:p>
        </p:txBody>
      </p:sp>
      <p:sp>
        <p:nvSpPr>
          <p:cNvPr id="11" name="Afrundet rektangel 10"/>
          <p:cNvSpPr/>
          <p:nvPr/>
        </p:nvSpPr>
        <p:spPr>
          <a:xfrm>
            <a:off x="2941240" y="3095790"/>
            <a:ext cx="5976664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.NET framework, WMI og </a:t>
            </a:r>
            <a:r>
              <a:rPr lang="da-DK" sz="2800" dirty="0" err="1" smtClean="0"/>
              <a:t>PowerShell</a:t>
            </a:r>
            <a:endParaRPr lang="da-DK" sz="2800" dirty="0"/>
          </a:p>
        </p:txBody>
      </p:sp>
      <p:sp>
        <p:nvSpPr>
          <p:cNvPr id="16" name="Tekstfelt 15"/>
          <p:cNvSpPr txBox="1"/>
          <p:nvPr/>
        </p:nvSpPr>
        <p:spPr>
          <a:xfrm>
            <a:off x="2926468" y="346301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 dirty="0" smtClean="0"/>
              <a:t>Tiden efter </a:t>
            </a:r>
            <a:r>
              <a:rPr lang="da-DK" sz="4800" b="1" dirty="0" err="1" smtClean="0"/>
              <a:t>PowerShell</a:t>
            </a:r>
            <a:endParaRPr lang="da-DK" sz="4800" b="1" dirty="0"/>
          </a:p>
        </p:txBody>
      </p:sp>
      <p:sp>
        <p:nvSpPr>
          <p:cNvPr id="2" name="Nedadgående pil 1"/>
          <p:cNvSpPr/>
          <p:nvPr/>
        </p:nvSpPr>
        <p:spPr>
          <a:xfrm rot="10800000">
            <a:off x="3575445" y="3628474"/>
            <a:ext cx="86409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/>
          </a:p>
        </p:txBody>
      </p:sp>
      <p:sp>
        <p:nvSpPr>
          <p:cNvPr id="17" name="Nedadgående pil 16"/>
          <p:cNvSpPr/>
          <p:nvPr/>
        </p:nvSpPr>
        <p:spPr>
          <a:xfrm rot="10800000">
            <a:off x="7434150" y="3628474"/>
            <a:ext cx="864096" cy="1080120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/>
          </a:p>
        </p:txBody>
      </p:sp>
      <p:sp>
        <p:nvSpPr>
          <p:cNvPr id="15" name="Afrundet rektangel 14"/>
          <p:cNvSpPr/>
          <p:nvPr/>
        </p:nvSpPr>
        <p:spPr>
          <a:xfrm>
            <a:off x="6814492" y="4629994"/>
            <a:ext cx="210341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Scripts</a:t>
            </a:r>
            <a:endParaRPr lang="da-DK" sz="2800" dirty="0"/>
          </a:p>
        </p:txBody>
      </p:sp>
      <p:sp>
        <p:nvSpPr>
          <p:cNvPr id="9" name="Afrundet rektangel 8"/>
          <p:cNvSpPr/>
          <p:nvPr/>
        </p:nvSpPr>
        <p:spPr>
          <a:xfrm>
            <a:off x="2926466" y="4629994"/>
            <a:ext cx="2162055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GUI (MMC)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65135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" grpId="0" animBg="1"/>
      <p:bldP spid="17" grpId="0" animBg="1"/>
      <p:bldP spid="1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Hvad er </a:t>
            </a:r>
            <a:r>
              <a:rPr lang="da-DK" sz="4800" b="1" i="0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Powershell</a:t>
            </a:r>
            <a:r>
              <a:rPr lang="da-DK" sz="4800" b="1" i="0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  <a:ea typeface="+mj-ea"/>
                <a:cs typeface="+mj-cs"/>
              </a:rPr>
              <a:t>?</a:t>
            </a:r>
            <a:endParaRPr lang="da-DK" sz="4800" b="1" i="0" dirty="0">
              <a:ln w="0">
                <a:solidFill>
                  <a:schemeClr val="bg1"/>
                </a:solidFill>
              </a:ln>
              <a:solidFill>
                <a:schemeClr val="tx1">
                  <a:lumMod val="95000"/>
                </a:scheme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844824"/>
            <a:ext cx="10360501" cy="4176218"/>
          </a:xfrm>
        </p:spPr>
        <p:txBody>
          <a:bodyPr>
            <a:normAutofit/>
          </a:bodyPr>
          <a:lstStyle/>
          <a:p>
            <a:pPr defTabSz="1216152">
              <a:buClr>
                <a:srgbClr val="009999"/>
              </a:buClr>
            </a:pPr>
            <a:r>
              <a:rPr lang="da-DK" sz="3200" b="1" dirty="0" err="1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PowerShell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 kan også gøre brug af ikke-PS teknologier</a:t>
            </a:r>
          </a:p>
          <a:p>
            <a:pPr defTabSz="1216152">
              <a:buClr>
                <a:srgbClr val="009999"/>
              </a:buClr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WMI </a:t>
            </a:r>
          </a:p>
          <a:p>
            <a:pPr defTabSz="1216152">
              <a:buClr>
                <a:srgbClr val="009999"/>
              </a:buClr>
            </a:pPr>
            <a:r>
              <a:rPr lang="da-DK" sz="3200" b="1" dirty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.</a:t>
            </a: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NET Framework</a:t>
            </a:r>
          </a:p>
          <a:p>
            <a:pPr defTabSz="1216152">
              <a:buClr>
                <a:srgbClr val="009999"/>
              </a:buClr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COM</a:t>
            </a:r>
          </a:p>
          <a:p>
            <a:pPr defTabSz="1216152">
              <a:buClr>
                <a:srgbClr val="009999"/>
              </a:buClr>
            </a:pPr>
            <a:r>
              <a:rPr lang="da-DK" sz="3200" b="1" dirty="0" smtClean="0">
                <a:ln w="0">
                  <a:solidFill>
                    <a:schemeClr val="bg1"/>
                  </a:solidFill>
                </a:ln>
                <a:solidFill>
                  <a:schemeClr val="tx1">
                    <a:lumMod val="95000"/>
                  </a:schemeClr>
                </a:solidFill>
                <a:latin typeface="Calibri"/>
              </a:rPr>
              <a:t>ADSI</a:t>
            </a:r>
          </a:p>
        </p:txBody>
      </p:sp>
    </p:spTree>
    <p:extLst>
      <p:ext uri="{BB962C8B-B14F-4D97-AF65-F5344CB8AC3E}">
        <p14:creationId xmlns:p14="http://schemas.microsoft.com/office/powerpoint/2010/main" val="330560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566312-776E-4519-BB6C-69A43519C0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 med tredobbelte kredsløbsstreger (bredskærm)</Template>
  <TotalTime>0</TotalTime>
  <Words>653</Words>
  <Application>Microsoft Office PowerPoint</Application>
  <PresentationFormat>Brugerdefineret</PresentationFormat>
  <Paragraphs>202</Paragraphs>
  <Slides>27</Slides>
  <Notes>27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27</vt:i4>
      </vt:variant>
    </vt:vector>
  </HeadingPairs>
  <TitlesOfParts>
    <vt:vector size="30" baseType="lpstr">
      <vt:lpstr>Arial</vt:lpstr>
      <vt:lpstr>Calibri</vt:lpstr>
      <vt:lpstr>Tech_16x9</vt:lpstr>
      <vt:lpstr>Windows PowerShell</vt:lpstr>
      <vt:lpstr>Tidsplan:</vt:lpstr>
      <vt:lpstr>Få overblikket:</vt:lpstr>
      <vt:lpstr>Hvad er Powershell?</vt:lpstr>
      <vt:lpstr>Hvad er Powershell?</vt:lpstr>
      <vt:lpstr>Hvad er Powershell?</vt:lpstr>
      <vt:lpstr>PowerPoint-præsentation</vt:lpstr>
      <vt:lpstr>PowerPoint-præsentation</vt:lpstr>
      <vt:lpstr>Hvad er Powershell?</vt:lpstr>
      <vt:lpstr>Naviger i Powershell</vt:lpstr>
      <vt:lpstr>Hjælp i Powershell?</vt:lpstr>
      <vt:lpstr>Kommandoer i Powershell</vt:lpstr>
      <vt:lpstr>Naviger i Powershell</vt:lpstr>
      <vt:lpstr>Naviger i Powershell</vt:lpstr>
      <vt:lpstr>Opgaver:</vt:lpstr>
      <vt:lpstr>Gennemgang af opgaver:</vt:lpstr>
      <vt:lpstr>Alias i Powershell</vt:lpstr>
      <vt:lpstr>Alias i Powershell</vt:lpstr>
      <vt:lpstr>Alias i Powershell</vt:lpstr>
      <vt:lpstr>Alias i Powershell</vt:lpstr>
      <vt:lpstr>Gennemgang af opgaver:</vt:lpstr>
      <vt:lpstr>Gennemgang af opgaver:</vt:lpstr>
      <vt:lpstr>Piping i Powershell</vt:lpstr>
      <vt:lpstr>Piping i Powershell</vt:lpstr>
      <vt:lpstr>Det virtuelle miljø.</vt:lpstr>
      <vt:lpstr>I morgen:</vt:lpstr>
      <vt:lpstr>Resten af dagen: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2016-11-08T07:00:11Z</dcterms:created>
  <dcterms:modified xsi:type="dcterms:W3CDTF">2016-11-15T14:01:04Z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