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272" r:id="rId4"/>
    <p:sldId id="273" r:id="rId5"/>
    <p:sldId id="268" r:id="rId6"/>
    <p:sldId id="267" r:id="rId7"/>
    <p:sldId id="269" r:id="rId8"/>
    <p:sldId id="270" r:id="rId9"/>
    <p:sldId id="259" r:id="rId10"/>
    <p:sldId id="261" r:id="rId11"/>
    <p:sldId id="262" r:id="rId12"/>
    <p:sldId id="263" r:id="rId13"/>
    <p:sldId id="271" r:id="rId14"/>
    <p:sldId id="265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19" d="100"/>
          <a:sy n="119" d="100"/>
        </p:scale>
        <p:origin x="108" y="402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noFill/>
            <a:ln w="25400" cap="flat" cmpd="sng" algn="ctr">
              <a:solidFill>
                <a:schemeClr val="accent3"/>
              </a:solidFill>
              <a:miter lim="800000"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364757240"/>
        <c:axId val="364760376"/>
      </c:barChart>
      <c:catAx>
        <c:axId val="364757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64760376"/>
        <c:crosses val="autoZero"/>
        <c:auto val="1"/>
        <c:lblAlgn val="ctr"/>
        <c:lblOffset val="100"/>
        <c:noMultiLvlLbl val="0"/>
      </c:catAx>
      <c:valAx>
        <c:axId val="364760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64757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942A0-B7D2-4B14-8FEA-55FC702F5BE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5A5E99-E976-4550-8F80-53CC813F2F5A}">
      <dgm:prSet phldrT="[Text]"/>
      <dgm:spPr/>
      <dgm:t>
        <a:bodyPr/>
        <a:lstStyle/>
        <a:p>
          <a:pPr algn="l" defTabSz="1216152">
            <a:buNone/>
          </a:pPr>
          <a:r>
            <a:rPr lang="da-DK" sz="2400" b="0" i="0" noProof="0" smtClean="0">
              <a:latin typeface="Calibri"/>
              <a:ea typeface="+mn-ea"/>
              <a:cs typeface="+mn-cs"/>
            </a:rPr>
            <a:t>Opgave 1</a:t>
          </a:r>
          <a:endParaRPr lang="da-DK" sz="2400" b="0" i="0" noProof="0">
            <a:latin typeface="Calibri"/>
            <a:ea typeface="+mn-ea"/>
            <a:cs typeface="+mn-cs"/>
          </a:endParaRPr>
        </a:p>
      </dgm:t>
    </dgm:pt>
    <dgm:pt modelId="{03339A0D-5DC0-4B29-8353-C5AEBFD4DE86}" type="parTrans" cxnId="{D1A4D8E6-F04E-4AB1-8D0C-63DC7AB1E81F}">
      <dgm:prSet/>
      <dgm:spPr/>
      <dgm:t>
        <a:bodyPr/>
        <a:lstStyle/>
        <a:p>
          <a:endParaRPr lang="en-US"/>
        </a:p>
      </dgm:t>
    </dgm:pt>
    <dgm:pt modelId="{8877691F-1B60-4485-9174-DDEC7EE68B70}" type="sibTrans" cxnId="{D1A4D8E6-F04E-4AB1-8D0C-63DC7AB1E81F}">
      <dgm:prSet/>
      <dgm:spPr/>
      <dgm:t>
        <a:bodyPr/>
        <a:lstStyle/>
        <a:p>
          <a:endParaRPr lang="da-DK" noProof="0"/>
        </a:p>
      </dgm:t>
    </dgm:pt>
    <dgm:pt modelId="{8EC937D8-BD76-4A12-A3E5-900D5C1E2E05}">
      <dgm:prSet phldrT="[Text]"/>
      <dgm:spPr/>
      <dgm:t>
        <a:bodyPr/>
        <a:lstStyle/>
        <a:p>
          <a:pPr algn="l" defTabSz="1216152">
            <a:buNone/>
          </a:pPr>
          <a:r>
            <a:rPr lang="da-DK" sz="2400" b="0" i="0" noProof="0" smtClean="0">
              <a:latin typeface="Calibri"/>
              <a:ea typeface="+mn-ea"/>
              <a:cs typeface="+mn-cs"/>
            </a:rPr>
            <a:t>Opgave 2</a:t>
          </a:r>
          <a:endParaRPr lang="da-DK" sz="2400" b="0" i="0" noProof="0">
            <a:latin typeface="Calibri"/>
            <a:ea typeface="+mn-ea"/>
            <a:cs typeface="+mn-cs"/>
          </a:endParaRPr>
        </a:p>
      </dgm:t>
    </dgm:pt>
    <dgm:pt modelId="{8265EE85-9851-494E-A6D3-1CDACE947DF3}" type="parTrans" cxnId="{43DC8383-AEE5-490C-A8E5-1F216F2B8FE6}">
      <dgm:prSet/>
      <dgm:spPr/>
      <dgm:t>
        <a:bodyPr/>
        <a:lstStyle/>
        <a:p>
          <a:endParaRPr lang="en-US"/>
        </a:p>
      </dgm:t>
    </dgm:pt>
    <dgm:pt modelId="{B3EFD4A5-9FA1-4ABE-B722-05162509509B}" type="sibTrans" cxnId="{43DC8383-AEE5-490C-A8E5-1F216F2B8FE6}">
      <dgm:prSet/>
      <dgm:spPr/>
      <dgm:t>
        <a:bodyPr/>
        <a:lstStyle/>
        <a:p>
          <a:endParaRPr lang="da-DK" noProof="0"/>
        </a:p>
      </dgm:t>
    </dgm:pt>
    <dgm:pt modelId="{7133ECF5-4190-4604-AA2F-03C9A0A9210F}">
      <dgm:prSet phldrT="[Text]"/>
      <dgm:spPr/>
      <dgm:t>
        <a:bodyPr/>
        <a:lstStyle/>
        <a:p>
          <a:pPr algn="l" defTabSz="1216152">
            <a:buNone/>
          </a:pPr>
          <a:r>
            <a:rPr lang="da-DK" sz="2400" b="0" i="0" noProof="0" smtClean="0">
              <a:latin typeface="Calibri"/>
              <a:ea typeface="+mn-ea"/>
              <a:cs typeface="+mn-cs"/>
            </a:rPr>
            <a:t>Opgave 3</a:t>
          </a:r>
          <a:endParaRPr lang="da-DK" sz="2400" b="0" i="0" noProof="0">
            <a:latin typeface="Calibri"/>
            <a:ea typeface="+mn-ea"/>
            <a:cs typeface="+mn-cs"/>
          </a:endParaRPr>
        </a:p>
      </dgm:t>
    </dgm:pt>
    <dgm:pt modelId="{7D1B29D7-21DD-436A-8F7C-E87DE53C1431}" type="parTrans" cxnId="{011A9761-E983-4C7D-AB1D-2038261D8FF8}">
      <dgm:prSet/>
      <dgm:spPr/>
      <dgm:t>
        <a:bodyPr/>
        <a:lstStyle/>
        <a:p>
          <a:endParaRPr lang="en-US"/>
        </a:p>
      </dgm:t>
    </dgm:pt>
    <dgm:pt modelId="{46037378-034A-4662-877A-B53E1DA069A3}" type="sibTrans" cxnId="{011A9761-E983-4C7D-AB1D-2038261D8FF8}">
      <dgm:prSet/>
      <dgm:spPr/>
      <dgm:t>
        <a:bodyPr/>
        <a:lstStyle/>
        <a:p>
          <a:endParaRPr lang="en-US"/>
        </a:p>
      </dgm:t>
    </dgm:pt>
    <dgm:pt modelId="{1D84D8B6-AB32-4491-B5D2-EFE3D7668B88}" type="pres">
      <dgm:prSet presAssocID="{CD7942A0-B7D2-4B14-8FEA-55FC702F5BE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0E8213-E460-4EB7-9A92-C2B1CC553F0D}" type="pres">
      <dgm:prSet presAssocID="{CD7942A0-B7D2-4B14-8FEA-55FC702F5BE7}" presName="dummyMaxCanvas" presStyleCnt="0">
        <dgm:presLayoutVars/>
      </dgm:prSet>
      <dgm:spPr/>
    </dgm:pt>
    <dgm:pt modelId="{124EF20B-D98C-45B2-BB13-7B93B5373CEB}" type="pres">
      <dgm:prSet presAssocID="{CD7942A0-B7D2-4B14-8FEA-55FC702F5BE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44AF7-F7B2-4CA5-9251-B4CDB8D06634}" type="pres">
      <dgm:prSet presAssocID="{CD7942A0-B7D2-4B14-8FEA-55FC702F5BE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92D3F-F0FA-45DD-BB60-4C6FBC6BC016}" type="pres">
      <dgm:prSet presAssocID="{CD7942A0-B7D2-4B14-8FEA-55FC702F5BE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77D8-99F8-40A0-89E9-59A61C9A70F4}" type="pres">
      <dgm:prSet presAssocID="{CD7942A0-B7D2-4B14-8FEA-55FC702F5BE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643EF2-016C-41F1-8CBC-398422A85727}" type="pres">
      <dgm:prSet presAssocID="{CD7942A0-B7D2-4B14-8FEA-55FC702F5BE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F6994-DA87-4497-BFC7-DD9D6EC5315F}" type="pres">
      <dgm:prSet presAssocID="{CD7942A0-B7D2-4B14-8FEA-55FC702F5BE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C48CB-E452-4B79-A9B9-4C9A90B47960}" type="pres">
      <dgm:prSet presAssocID="{CD7942A0-B7D2-4B14-8FEA-55FC702F5BE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D264E-E285-4E5C-8EB7-762CD501BE72}" type="pres">
      <dgm:prSet presAssocID="{CD7942A0-B7D2-4B14-8FEA-55FC702F5BE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E7038C-2CC0-496B-88A0-60396CDC31E4}" type="presOf" srcId="{7133ECF5-4190-4604-AA2F-03C9A0A9210F}" destId="{A31D264E-E285-4E5C-8EB7-762CD501BE72}" srcOrd="1" destOrd="0" presId="urn:microsoft.com/office/officeart/2005/8/layout/vProcess5"/>
    <dgm:cxn modelId="{C2D0E194-BD14-4AD2-9E3A-CE984C34B6CD}" type="presOf" srcId="{CD7942A0-B7D2-4B14-8FEA-55FC702F5BE7}" destId="{1D84D8B6-AB32-4491-B5D2-EFE3D7668B88}" srcOrd="0" destOrd="0" presId="urn:microsoft.com/office/officeart/2005/8/layout/vProcess5"/>
    <dgm:cxn modelId="{12FC7FDE-4033-4970-A683-61DE6FA84E89}" type="presOf" srcId="{8877691F-1B60-4485-9174-DDEC7EE68B70}" destId="{9CA877D8-99F8-40A0-89E9-59A61C9A70F4}" srcOrd="0" destOrd="0" presId="urn:microsoft.com/office/officeart/2005/8/layout/vProcess5"/>
    <dgm:cxn modelId="{BB374C9D-646D-46E6-89B4-117F0E21BA34}" type="presOf" srcId="{8EC937D8-BD76-4A12-A3E5-900D5C1E2E05}" destId="{916C48CB-E452-4B79-A9B9-4C9A90B47960}" srcOrd="1" destOrd="0" presId="urn:microsoft.com/office/officeart/2005/8/layout/vProcess5"/>
    <dgm:cxn modelId="{011A9761-E983-4C7D-AB1D-2038261D8FF8}" srcId="{CD7942A0-B7D2-4B14-8FEA-55FC702F5BE7}" destId="{7133ECF5-4190-4604-AA2F-03C9A0A9210F}" srcOrd="2" destOrd="0" parTransId="{7D1B29D7-21DD-436A-8F7C-E87DE53C1431}" sibTransId="{46037378-034A-4662-877A-B53E1DA069A3}"/>
    <dgm:cxn modelId="{7C007CEB-6418-4EA7-9CB6-5B93D0C655E6}" type="presOf" srcId="{095A5E99-E976-4550-8F80-53CC813F2F5A}" destId="{7A2F6994-DA87-4497-BFC7-DD9D6EC5315F}" srcOrd="1" destOrd="0" presId="urn:microsoft.com/office/officeart/2005/8/layout/vProcess5"/>
    <dgm:cxn modelId="{D1A4D8E6-F04E-4AB1-8D0C-63DC7AB1E81F}" srcId="{CD7942A0-B7D2-4B14-8FEA-55FC702F5BE7}" destId="{095A5E99-E976-4550-8F80-53CC813F2F5A}" srcOrd="0" destOrd="0" parTransId="{03339A0D-5DC0-4B29-8353-C5AEBFD4DE86}" sibTransId="{8877691F-1B60-4485-9174-DDEC7EE68B70}"/>
    <dgm:cxn modelId="{6CF7D6F9-A5F2-48E3-AF5C-A2074559AE21}" type="presOf" srcId="{B3EFD4A5-9FA1-4ABE-B722-05162509509B}" destId="{62643EF2-016C-41F1-8CBC-398422A85727}" srcOrd="0" destOrd="0" presId="urn:microsoft.com/office/officeart/2005/8/layout/vProcess5"/>
    <dgm:cxn modelId="{5A89A138-BC1A-490F-935E-2EC3F74E8E18}" type="presOf" srcId="{7133ECF5-4190-4604-AA2F-03C9A0A9210F}" destId="{2AE92D3F-F0FA-45DD-BB60-4C6FBC6BC016}" srcOrd="0" destOrd="0" presId="urn:microsoft.com/office/officeart/2005/8/layout/vProcess5"/>
    <dgm:cxn modelId="{8A063A46-8F8D-405A-B2D6-6495FA638F46}" type="presOf" srcId="{8EC937D8-BD76-4A12-A3E5-900D5C1E2E05}" destId="{CA544AF7-F7B2-4CA5-9251-B4CDB8D06634}" srcOrd="0" destOrd="0" presId="urn:microsoft.com/office/officeart/2005/8/layout/vProcess5"/>
    <dgm:cxn modelId="{A071614A-8A85-47B2-A113-0652CAB9B428}" type="presOf" srcId="{095A5E99-E976-4550-8F80-53CC813F2F5A}" destId="{124EF20B-D98C-45B2-BB13-7B93B5373CEB}" srcOrd="0" destOrd="0" presId="urn:microsoft.com/office/officeart/2005/8/layout/vProcess5"/>
    <dgm:cxn modelId="{43DC8383-AEE5-490C-A8E5-1F216F2B8FE6}" srcId="{CD7942A0-B7D2-4B14-8FEA-55FC702F5BE7}" destId="{8EC937D8-BD76-4A12-A3E5-900D5C1E2E05}" srcOrd="1" destOrd="0" parTransId="{8265EE85-9851-494E-A6D3-1CDACE947DF3}" sibTransId="{B3EFD4A5-9FA1-4ABE-B722-05162509509B}"/>
    <dgm:cxn modelId="{768DB908-A4BF-48A6-A740-5DD0CBAFBB11}" type="presParOf" srcId="{1D84D8B6-AB32-4491-B5D2-EFE3D7668B88}" destId="{3E0E8213-E460-4EB7-9A92-C2B1CC553F0D}" srcOrd="0" destOrd="0" presId="urn:microsoft.com/office/officeart/2005/8/layout/vProcess5"/>
    <dgm:cxn modelId="{A8B17D3B-E670-4FE0-A845-244C702B8151}" type="presParOf" srcId="{1D84D8B6-AB32-4491-B5D2-EFE3D7668B88}" destId="{124EF20B-D98C-45B2-BB13-7B93B5373CEB}" srcOrd="1" destOrd="0" presId="urn:microsoft.com/office/officeart/2005/8/layout/vProcess5"/>
    <dgm:cxn modelId="{1E8E2D8B-A980-4080-A16E-1F74528DE4D0}" type="presParOf" srcId="{1D84D8B6-AB32-4491-B5D2-EFE3D7668B88}" destId="{CA544AF7-F7B2-4CA5-9251-B4CDB8D06634}" srcOrd="2" destOrd="0" presId="urn:microsoft.com/office/officeart/2005/8/layout/vProcess5"/>
    <dgm:cxn modelId="{7992440C-9F36-432D-90EE-E2A708CEB38B}" type="presParOf" srcId="{1D84D8B6-AB32-4491-B5D2-EFE3D7668B88}" destId="{2AE92D3F-F0FA-45DD-BB60-4C6FBC6BC016}" srcOrd="3" destOrd="0" presId="urn:microsoft.com/office/officeart/2005/8/layout/vProcess5"/>
    <dgm:cxn modelId="{DBE883B8-7D13-43BA-A456-8DBB93D30C93}" type="presParOf" srcId="{1D84D8B6-AB32-4491-B5D2-EFE3D7668B88}" destId="{9CA877D8-99F8-40A0-89E9-59A61C9A70F4}" srcOrd="4" destOrd="0" presId="urn:microsoft.com/office/officeart/2005/8/layout/vProcess5"/>
    <dgm:cxn modelId="{A3B9E6ED-FFD0-430E-B609-EBE8E75E7C44}" type="presParOf" srcId="{1D84D8B6-AB32-4491-B5D2-EFE3D7668B88}" destId="{62643EF2-016C-41F1-8CBC-398422A85727}" srcOrd="5" destOrd="0" presId="urn:microsoft.com/office/officeart/2005/8/layout/vProcess5"/>
    <dgm:cxn modelId="{278FE748-9C54-4E36-9203-E948DB63C99A}" type="presParOf" srcId="{1D84D8B6-AB32-4491-B5D2-EFE3D7668B88}" destId="{7A2F6994-DA87-4497-BFC7-DD9D6EC5315F}" srcOrd="6" destOrd="0" presId="urn:microsoft.com/office/officeart/2005/8/layout/vProcess5"/>
    <dgm:cxn modelId="{E81279B5-23BF-4F73-A353-8831FC04E9BC}" type="presParOf" srcId="{1D84D8B6-AB32-4491-B5D2-EFE3D7668B88}" destId="{916C48CB-E452-4B79-A9B9-4C9A90B47960}" srcOrd="7" destOrd="0" presId="urn:microsoft.com/office/officeart/2005/8/layout/vProcess5"/>
    <dgm:cxn modelId="{16289EC3-0C51-4B32-B6CC-FE8F7F6F6C76}" type="presParOf" srcId="{1D84D8B6-AB32-4491-B5D2-EFE3D7668B88}" destId="{A31D264E-E285-4E5C-8EB7-762CD501BE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4EF20B-D98C-45B2-BB13-7B93B5373CEB}">
      <dsp:nvSpPr>
        <dsp:cNvPr id="0" name=""/>
        <dsp:cNvSpPr/>
      </dsp:nvSpPr>
      <dsp:spPr>
        <a:xfrm>
          <a:off x="0" y="0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100" b="0" i="0" kern="1200" noProof="0" smtClean="0">
              <a:latin typeface="Calibri"/>
              <a:ea typeface="+mn-ea"/>
              <a:cs typeface="+mn-cs"/>
            </a:rPr>
            <a:t>Opgave 1</a:t>
          </a:r>
          <a:endParaRPr lang="da-DK" sz="5100" b="0" i="0" kern="1200" noProof="0">
            <a:latin typeface="Calibri"/>
            <a:ea typeface="+mn-ea"/>
            <a:cs typeface="+mn-cs"/>
          </a:endParaRPr>
        </a:p>
      </dsp:txBody>
      <dsp:txXfrm>
        <a:off x="39238" y="39238"/>
        <a:ext cx="2871019" cy="1261215"/>
      </dsp:txXfrm>
    </dsp:sp>
    <dsp:sp modelId="{CA544AF7-F7B2-4CA5-9251-B4CDB8D06634}">
      <dsp:nvSpPr>
        <dsp:cNvPr id="0" name=""/>
        <dsp:cNvSpPr/>
      </dsp:nvSpPr>
      <dsp:spPr>
        <a:xfrm>
          <a:off x="380880" y="1562972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100" b="0" i="0" kern="1200" noProof="0" smtClean="0">
              <a:latin typeface="Calibri"/>
              <a:ea typeface="+mn-ea"/>
              <a:cs typeface="+mn-cs"/>
            </a:rPr>
            <a:t>Opgave 2</a:t>
          </a:r>
          <a:endParaRPr lang="da-DK" sz="5100" b="0" i="0" kern="1200" noProof="0">
            <a:latin typeface="Calibri"/>
            <a:ea typeface="+mn-ea"/>
            <a:cs typeface="+mn-cs"/>
          </a:endParaRPr>
        </a:p>
      </dsp:txBody>
      <dsp:txXfrm>
        <a:off x="420118" y="1602210"/>
        <a:ext cx="2986494" cy="1261215"/>
      </dsp:txXfrm>
    </dsp:sp>
    <dsp:sp modelId="{2AE92D3F-F0FA-45DD-BB60-4C6FBC6BC016}">
      <dsp:nvSpPr>
        <dsp:cNvPr id="0" name=""/>
        <dsp:cNvSpPr/>
      </dsp:nvSpPr>
      <dsp:spPr>
        <a:xfrm>
          <a:off x="761761" y="3125945"/>
          <a:ext cx="4316650" cy="13396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1216152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100" b="0" i="0" kern="1200" noProof="0" smtClean="0">
              <a:latin typeface="Calibri"/>
              <a:ea typeface="+mn-ea"/>
              <a:cs typeface="+mn-cs"/>
            </a:rPr>
            <a:t>Opgave 3</a:t>
          </a:r>
          <a:endParaRPr lang="da-DK" sz="5100" b="0" i="0" kern="1200" noProof="0">
            <a:latin typeface="Calibri"/>
            <a:ea typeface="+mn-ea"/>
            <a:cs typeface="+mn-cs"/>
          </a:endParaRPr>
        </a:p>
      </dsp:txBody>
      <dsp:txXfrm>
        <a:off x="800999" y="3165183"/>
        <a:ext cx="2986494" cy="1261215"/>
      </dsp:txXfrm>
    </dsp:sp>
    <dsp:sp modelId="{9CA877D8-99F8-40A0-89E9-59A61C9A70F4}">
      <dsp:nvSpPr>
        <dsp:cNvPr id="0" name=""/>
        <dsp:cNvSpPr/>
      </dsp:nvSpPr>
      <dsp:spPr>
        <a:xfrm>
          <a:off x="3445850" y="1015932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3600" kern="1200" noProof="0"/>
        </a:p>
      </dsp:txBody>
      <dsp:txXfrm>
        <a:off x="3641780" y="1015932"/>
        <a:ext cx="478939" cy="655276"/>
      </dsp:txXfrm>
    </dsp:sp>
    <dsp:sp modelId="{62643EF2-016C-41F1-8CBC-398422A85727}">
      <dsp:nvSpPr>
        <dsp:cNvPr id="0" name=""/>
        <dsp:cNvSpPr/>
      </dsp:nvSpPr>
      <dsp:spPr>
        <a:xfrm>
          <a:off x="3826731" y="2569974"/>
          <a:ext cx="870799" cy="87079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3600" kern="1200" noProof="0"/>
        </a:p>
      </dsp:txBody>
      <dsp:txXfrm>
        <a:off x="4022661" y="2569974"/>
        <a:ext cx="478939" cy="655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da-DK"/>
              <a:t>08-11-2016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da-DK"/>
              <a:t>08-11-2016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80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97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08-11-2016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da-DK"/>
              <a:pPr/>
              <a:t>08-11-2016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5400" b="0" i="0" dirty="0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Windows </a:t>
            </a:r>
            <a:r>
              <a:rPr lang="da-DK" sz="5400" b="0" i="0" dirty="0" err="1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54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a-DK" sz="2800" b="0" i="0" spc="200" baseline="0" dirty="0" smtClean="0">
                <a:solidFill>
                  <a:srgbClr val="009999"/>
                </a:solidFill>
              </a:rPr>
              <a:t>Ikke kun for </a:t>
            </a:r>
            <a:r>
              <a:rPr lang="da-DK" sz="2800" b="0" i="0" spc="200" baseline="0" dirty="0" err="1" smtClean="0">
                <a:solidFill>
                  <a:srgbClr val="009999"/>
                </a:solidFill>
              </a:rPr>
              <a:t>windows</a:t>
            </a:r>
            <a:endParaRPr lang="da-DK" sz="2800" b="0" i="0" spc="200" baseline="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rundet rektangel 8"/>
          <p:cNvSpPr/>
          <p:nvPr/>
        </p:nvSpPr>
        <p:spPr>
          <a:xfrm>
            <a:off x="2926060" y="1628800"/>
            <a:ext cx="59766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GUI (MMC)</a:t>
            </a:r>
            <a:endParaRPr lang="da-DK" sz="2800" dirty="0"/>
          </a:p>
        </p:txBody>
      </p:sp>
      <p:sp>
        <p:nvSpPr>
          <p:cNvPr id="10" name="Afrundet rektangel 9"/>
          <p:cNvSpPr/>
          <p:nvPr/>
        </p:nvSpPr>
        <p:spPr>
          <a:xfrm>
            <a:off x="2941240" y="2348880"/>
            <a:ext cx="5976664" cy="64807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Windows / Server Funktionalitet</a:t>
            </a:r>
            <a:endParaRPr lang="da-DK" sz="2800" dirty="0"/>
          </a:p>
        </p:txBody>
      </p:sp>
      <p:sp>
        <p:nvSpPr>
          <p:cNvPr id="11" name="Afrundet rektangel 10"/>
          <p:cNvSpPr/>
          <p:nvPr/>
        </p:nvSpPr>
        <p:spPr>
          <a:xfrm>
            <a:off x="2943055" y="3068960"/>
            <a:ext cx="1639189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WMI</a:t>
            </a:r>
            <a:endParaRPr lang="da-DK" sz="2800" dirty="0"/>
          </a:p>
        </p:txBody>
      </p:sp>
      <p:sp>
        <p:nvSpPr>
          <p:cNvPr id="12" name="Afrundet rektangel 11"/>
          <p:cNvSpPr/>
          <p:nvPr/>
        </p:nvSpPr>
        <p:spPr>
          <a:xfrm>
            <a:off x="4654252" y="3068960"/>
            <a:ext cx="1639189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COM</a:t>
            </a:r>
            <a:endParaRPr lang="da-DK" sz="2800" dirty="0"/>
          </a:p>
        </p:txBody>
      </p:sp>
      <p:sp>
        <p:nvSpPr>
          <p:cNvPr id="13" name="Afrundet rektangel 12"/>
          <p:cNvSpPr/>
          <p:nvPr/>
        </p:nvSpPr>
        <p:spPr>
          <a:xfrm>
            <a:off x="6365449" y="3068960"/>
            <a:ext cx="1639189" cy="64807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CLI</a:t>
            </a:r>
            <a:endParaRPr lang="da-DK" sz="2800" dirty="0"/>
          </a:p>
        </p:txBody>
      </p:sp>
      <p:sp>
        <p:nvSpPr>
          <p:cNvPr id="14" name="Ellipse 13"/>
          <p:cNvSpPr/>
          <p:nvPr/>
        </p:nvSpPr>
        <p:spPr>
          <a:xfrm>
            <a:off x="8110636" y="3068960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?</a:t>
            </a:r>
            <a:endParaRPr lang="da-DK" sz="2800" dirty="0"/>
          </a:p>
        </p:txBody>
      </p:sp>
      <p:sp>
        <p:nvSpPr>
          <p:cNvPr id="15" name="Afrundet rektangel 14"/>
          <p:cNvSpPr/>
          <p:nvPr/>
        </p:nvSpPr>
        <p:spPr>
          <a:xfrm>
            <a:off x="2926060" y="3789040"/>
            <a:ext cx="5078578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Scripts</a:t>
            </a:r>
            <a:endParaRPr lang="da-DK" sz="2800" dirty="0"/>
          </a:p>
        </p:txBody>
      </p:sp>
      <p:sp>
        <p:nvSpPr>
          <p:cNvPr id="16" name="Tekstfelt 15"/>
          <p:cNvSpPr txBox="1"/>
          <p:nvPr/>
        </p:nvSpPr>
        <p:spPr>
          <a:xfrm>
            <a:off x="2926468" y="346301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 dirty="0" smtClean="0"/>
              <a:t>Tiden før </a:t>
            </a:r>
            <a:r>
              <a:rPr lang="da-DK" sz="4800" b="1" dirty="0" err="1" smtClean="0"/>
              <a:t>PowerShell</a:t>
            </a:r>
            <a:endParaRPr lang="da-DK" sz="4800" b="1" dirty="0"/>
          </a:p>
        </p:txBody>
      </p:sp>
    </p:spTree>
    <p:extLst>
      <p:ext uri="{BB962C8B-B14F-4D97-AF65-F5344CB8AC3E}">
        <p14:creationId xmlns:p14="http://schemas.microsoft.com/office/powerpoint/2010/main" val="228744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frundet rektangel 9"/>
          <p:cNvSpPr/>
          <p:nvPr/>
        </p:nvSpPr>
        <p:spPr>
          <a:xfrm>
            <a:off x="2941240" y="2348880"/>
            <a:ext cx="5976664" cy="64807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Windows / Server Funktionalitet</a:t>
            </a:r>
            <a:endParaRPr lang="da-DK" sz="2800" dirty="0"/>
          </a:p>
        </p:txBody>
      </p:sp>
      <p:sp>
        <p:nvSpPr>
          <p:cNvPr id="11" name="Afrundet rektangel 10"/>
          <p:cNvSpPr/>
          <p:nvPr/>
        </p:nvSpPr>
        <p:spPr>
          <a:xfrm>
            <a:off x="2941240" y="3095790"/>
            <a:ext cx="5976664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.NET framework, WMI og </a:t>
            </a:r>
            <a:r>
              <a:rPr lang="da-DK" sz="2800" dirty="0" err="1" smtClean="0"/>
              <a:t>PowerShell</a:t>
            </a:r>
            <a:endParaRPr lang="da-DK" sz="2800" dirty="0"/>
          </a:p>
        </p:txBody>
      </p:sp>
      <p:sp>
        <p:nvSpPr>
          <p:cNvPr id="16" name="Tekstfelt 15"/>
          <p:cNvSpPr txBox="1"/>
          <p:nvPr/>
        </p:nvSpPr>
        <p:spPr>
          <a:xfrm>
            <a:off x="2926468" y="346301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b="1" dirty="0" smtClean="0"/>
              <a:t>Tiden efter </a:t>
            </a:r>
            <a:r>
              <a:rPr lang="da-DK" sz="4800" b="1" dirty="0" err="1" smtClean="0"/>
              <a:t>PowerShell</a:t>
            </a:r>
            <a:endParaRPr lang="da-DK" sz="4800" b="1" dirty="0"/>
          </a:p>
        </p:txBody>
      </p:sp>
      <p:sp>
        <p:nvSpPr>
          <p:cNvPr id="2" name="Nedadgående pil 1"/>
          <p:cNvSpPr/>
          <p:nvPr/>
        </p:nvSpPr>
        <p:spPr>
          <a:xfrm rot="10800000">
            <a:off x="3575445" y="3628474"/>
            <a:ext cx="86409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  <p:sp>
        <p:nvSpPr>
          <p:cNvPr id="17" name="Nedadgående pil 16"/>
          <p:cNvSpPr/>
          <p:nvPr/>
        </p:nvSpPr>
        <p:spPr>
          <a:xfrm rot="10800000">
            <a:off x="7434150" y="3628474"/>
            <a:ext cx="864096" cy="1080120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/>
          </a:p>
        </p:txBody>
      </p:sp>
      <p:sp>
        <p:nvSpPr>
          <p:cNvPr id="15" name="Afrundet rektangel 14"/>
          <p:cNvSpPr/>
          <p:nvPr/>
        </p:nvSpPr>
        <p:spPr>
          <a:xfrm>
            <a:off x="6814492" y="4629994"/>
            <a:ext cx="210341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Scripts</a:t>
            </a:r>
            <a:endParaRPr lang="da-DK" sz="2800" dirty="0"/>
          </a:p>
        </p:txBody>
      </p:sp>
      <p:sp>
        <p:nvSpPr>
          <p:cNvPr id="9" name="Afrundet rektangel 8"/>
          <p:cNvSpPr/>
          <p:nvPr/>
        </p:nvSpPr>
        <p:spPr>
          <a:xfrm>
            <a:off x="2926466" y="4629994"/>
            <a:ext cx="216205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GUI (MMC)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65135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3600" b="0" i="0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Titel- og indholdslayout med liste</a:t>
            </a:r>
            <a:endParaRPr lang="da-DK" sz="3600" b="0" i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Tilføj dit første punkt her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Tilføj dit andet punkt her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Tilføj dit tredje punkt her</a:t>
            </a:r>
            <a:endParaRPr lang="da-DK" sz="2800" b="0" i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3600" b="0" i="0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Titel- og indholdslayout med diagram</a:t>
            </a:r>
            <a:endParaRPr lang="da-DK" sz="3600" b="0" i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311874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3600" b="0" i="0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To kolonner med tabel</a:t>
            </a:r>
            <a:endParaRPr lang="da-DK" sz="3600" b="0" i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Første punkt her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Andet punkt her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Tredje punkt her</a:t>
            </a:r>
            <a:endParaRPr lang="da-DK" sz="2800" b="0" i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35879196"/>
              </p:ext>
            </p:extLst>
          </p:nvPr>
        </p:nvGraphicFramePr>
        <p:xfrm>
          <a:off x="6500813" y="1706563"/>
          <a:ext cx="5078412" cy="225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804"/>
                <a:gridCol w="1692804"/>
                <a:gridCol w="1692804"/>
              </a:tblGrid>
              <a:tr h="563959">
                <a:tc>
                  <a:txBody>
                    <a:bodyPr/>
                    <a:lstStyle/>
                    <a:p>
                      <a:endParaRPr lang="da-D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/>
                        <a:t>Gruppe 1</a:t>
                      </a:r>
                      <a:endParaRPr lang="da-D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/>
                        <a:t>Gruppe 2</a:t>
                      </a:r>
                      <a:endParaRPr lang="da-DK" noProof="0" dirty="0"/>
                    </a:p>
                  </a:txBody>
                  <a:tcPr anchor="ctr"/>
                </a:tc>
              </a:tr>
              <a:tr h="563959"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Klasse 1</a:t>
                      </a:r>
                      <a:endParaRPr lang="da-D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smtClean="0"/>
                        <a:t>82</a:t>
                      </a:r>
                      <a:endParaRPr lang="da-D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smtClean="0"/>
                        <a:t>95</a:t>
                      </a:r>
                      <a:endParaRPr lang="da-DK" noProof="0"/>
                    </a:p>
                  </a:txBody>
                  <a:tcPr anchor="ctr"/>
                </a:tc>
              </a:tr>
              <a:tr h="563959"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Klasse 2</a:t>
                      </a:r>
                      <a:endParaRPr lang="da-D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smtClean="0"/>
                        <a:t>76</a:t>
                      </a:r>
                      <a:endParaRPr lang="da-D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smtClean="0"/>
                        <a:t>88</a:t>
                      </a:r>
                      <a:endParaRPr lang="da-DK" noProof="0"/>
                    </a:p>
                  </a:txBody>
                  <a:tcPr anchor="ctr"/>
                </a:tc>
              </a:tr>
              <a:tr h="563959">
                <a:tc>
                  <a:txBody>
                    <a:bodyPr/>
                    <a:lstStyle/>
                    <a:p>
                      <a:r>
                        <a:rPr lang="da-DK" noProof="0" dirty="0" smtClean="0"/>
                        <a:t>Klasse 3</a:t>
                      </a:r>
                      <a:endParaRPr lang="da-D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smtClean="0"/>
                        <a:t>84</a:t>
                      </a:r>
                      <a:endParaRPr lang="da-DK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/>
                        <a:t>90</a:t>
                      </a:r>
                      <a:endParaRPr lang="da-DK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3600" b="0" i="0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To kolonner med SmartArt</a:t>
            </a:r>
            <a:endParaRPr lang="da-DK" sz="3600" b="0" i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Første punkt her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Andet punkt her</a:t>
            </a:r>
          </a:p>
          <a:p>
            <a:pPr marL="301752" indent="-301752" algn="l" defTabSz="1216152">
              <a:lnSpc>
                <a:spcPct val="90000"/>
              </a:lnSpc>
              <a:spcBef>
                <a:spcPts val="1600"/>
              </a:spcBef>
              <a:buClr>
                <a:srgbClr val="009999"/>
              </a:buClr>
              <a:buSzPct val="100000"/>
              <a:buFont typeface="Arial"/>
              <a:buChar char="•"/>
            </a:pPr>
            <a:r>
              <a:rPr lang="da-DK" sz="2800" b="0" i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Tredje punkt her</a:t>
            </a:r>
            <a:endParaRPr lang="da-DK" sz="2800" b="0" i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5663294"/>
              </p:ext>
            </p:extLst>
          </p:nvPr>
        </p:nvGraphicFramePr>
        <p:xfrm>
          <a:off x="6500813" y="1706563"/>
          <a:ext cx="5078412" cy="446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566312-776E-4519-BB6C-69A43519C0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med tredobbelte kredsløbsstreger (bredskærm)</Template>
  <TotalTime>0</TotalTime>
  <Words>117</Words>
  <Application>Microsoft Office PowerPoint</Application>
  <PresentationFormat>Brugerdefineret</PresentationFormat>
  <Paragraphs>45</Paragraphs>
  <Slides>13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Tech_16x9</vt:lpstr>
      <vt:lpstr>Windows PowerShell</vt:lpstr>
      <vt:lpstr>PowerPoint-præsentation</vt:lpstr>
      <vt:lpstr>PowerPoint-præsentation</vt:lpstr>
      <vt:lpstr>Titel- og indholdslayout med liste</vt:lpstr>
      <vt:lpstr>Titel- og indholdslayout med diagram</vt:lpstr>
      <vt:lpstr>To kolonner med tabel</vt:lpstr>
      <vt:lpstr>To kolonner med SmartArt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2016-11-08T07:00:11Z</dcterms:created>
  <dcterms:modified xsi:type="dcterms:W3CDTF">2016-11-08T13:50:24Z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