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1"/>
  </p:notesMasterIdLst>
  <p:handoutMasterIdLst>
    <p:handoutMasterId r:id="rId12"/>
  </p:handoutMasterIdLst>
  <p:sldIdLst>
    <p:sldId id="257" r:id="rId3"/>
    <p:sldId id="261" r:id="rId4"/>
    <p:sldId id="264" r:id="rId5"/>
    <p:sldId id="263" r:id="rId6"/>
    <p:sldId id="265" r:id="rId7"/>
    <p:sldId id="262" r:id="rId8"/>
    <p:sldId id="267" r:id="rId9"/>
    <p:sldId id="268" r:id="rId10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72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368">
          <p15:clr>
            <a:srgbClr val="A4A3A4"/>
          </p15:clr>
        </p15:guide>
        <p15:guide id="5" pos="3839">
          <p15:clr>
            <a:srgbClr val="A4A3A4"/>
          </p15:clr>
        </p15:guide>
        <p15:guide id="6" pos="768">
          <p15:clr>
            <a:srgbClr val="A4A3A4"/>
          </p15:clr>
        </p15:guide>
        <p15:guide id="7" pos="729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>
      <p:cViewPr varScale="1">
        <p:scale>
          <a:sx n="89" d="100"/>
          <a:sy n="89" d="100"/>
        </p:scale>
        <p:origin x="326" y="72"/>
      </p:cViewPr>
      <p:guideLst>
        <p:guide orient="horz" pos="2160"/>
        <p:guide orient="horz" pos="1072"/>
        <p:guide orient="horz" pos="3888"/>
        <p:guide orient="horz" pos="368"/>
        <p:guide pos="3839"/>
        <p:guide pos="768"/>
        <p:guide pos="729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4" d="100"/>
          <a:sy n="84" d="100"/>
        </p:scale>
        <p:origin x="1002" y="6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5B4EDC-59C0-49C7-8ADA-5A781B329E02}" type="datetimeFigureOut">
              <a:rPr lang="da-DK"/>
              <a:t>16-11-2016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429053-DC2A-4342-ADD4-2FD729D91E2C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2045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8D46A-B586-417D-BFBD-8C8FE0AAF762}" type="datetimeFigureOut">
              <a:rPr lang="da-DK"/>
              <a:t>16-11-2016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BA5BD7-F043-4D1B-AA17-CD412FC534DE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705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diagonal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4" name="Straight Connector 13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2" name="bottom lines"/>
          <p:cNvGrpSpPr/>
          <p:nvPr/>
        </p:nvGrpSpPr>
        <p:grpSpPr>
          <a:xfrm>
            <a:off x="-8916" y="6057149"/>
            <a:ext cx="5498726" cy="820207"/>
            <a:chOff x="-6689" y="4553748"/>
            <a:chExt cx="4125119" cy="615155"/>
          </a:xfrm>
        </p:grpSpPr>
        <p:sp>
          <p:nvSpPr>
            <p:cNvPr id="9" name="Freeform 8"/>
            <p:cNvSpPr/>
            <p:nvPr/>
          </p:nvSpPr>
          <p:spPr>
            <a:xfrm rot="16200000">
              <a:off x="1754302" y="2802395"/>
              <a:ext cx="612775" cy="411548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4115481 h 4115481"/>
                <a:gd name="connsiteX1" fmla="*/ 612775 w 612775"/>
                <a:gd name="connsiteY1" fmla="*/ 3180443 h 4115481"/>
                <a:gd name="connsiteX2" fmla="*/ 612775 w 612775"/>
                <a:gd name="connsiteY2" fmla="*/ 0 h 4115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4115481">
                  <a:moveTo>
                    <a:pt x="0" y="4115481"/>
                  </a:moveTo>
                  <a:lnTo>
                    <a:pt x="612775" y="3180443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0" name="Freeform 9"/>
            <p:cNvSpPr/>
            <p:nvPr/>
          </p:nvSpPr>
          <p:spPr>
            <a:xfrm rot="16200000">
              <a:off x="1604659" y="3152814"/>
              <a:ext cx="410751" cy="3621427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  <a:gd name="connsiteX0" fmla="*/ 0 w 410751"/>
                <a:gd name="connsiteY0" fmla="*/ 3614170 h 3614170"/>
                <a:gd name="connsiteX1" fmla="*/ 410751 w 410751"/>
                <a:gd name="connsiteY1" fmla="*/ 2990994 h 3614170"/>
                <a:gd name="connsiteX2" fmla="*/ 405947 w 410751"/>
                <a:gd name="connsiteY2" fmla="*/ 0 h 3614170"/>
                <a:gd name="connsiteX0" fmla="*/ 0 w 410751"/>
                <a:gd name="connsiteY0" fmla="*/ 3621427 h 3621427"/>
                <a:gd name="connsiteX1" fmla="*/ 410751 w 410751"/>
                <a:gd name="connsiteY1" fmla="*/ 2998251 h 3621427"/>
                <a:gd name="connsiteX2" fmla="*/ 405947 w 410751"/>
                <a:gd name="connsiteY2" fmla="*/ 0 h 362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621427">
                  <a:moveTo>
                    <a:pt x="0" y="3621427"/>
                  </a:moveTo>
                  <a:lnTo>
                    <a:pt x="410751" y="2998251"/>
                  </a:lnTo>
                  <a:cubicBezTo>
                    <a:pt x="410359" y="2065358"/>
                    <a:pt x="406339" y="932893"/>
                    <a:pt x="405947" y="0"/>
                  </a:cubicBez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1" name="Freeform 10"/>
            <p:cNvSpPr/>
            <p:nvPr/>
          </p:nvSpPr>
          <p:spPr>
            <a:xfrm rot="16200000">
              <a:off x="1462308" y="3453376"/>
              <a:ext cx="241768" cy="31797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  <a:gd name="connsiteX0" fmla="*/ 0 w 241768"/>
                <a:gd name="connsiteY0" fmla="*/ 3179761 h 3179761"/>
                <a:gd name="connsiteX1" fmla="*/ 238919 w 241768"/>
                <a:gd name="connsiteY1" fmla="*/ 2819370 h 3179761"/>
                <a:gd name="connsiteX2" fmla="*/ 241754 w 241768"/>
                <a:gd name="connsiteY2" fmla="*/ 0 h 3179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1768" h="3179761">
                  <a:moveTo>
                    <a:pt x="0" y="3179761"/>
                  </a:moveTo>
                  <a:lnTo>
                    <a:pt x="238919" y="2819370"/>
                  </a:lnTo>
                  <a:cubicBezTo>
                    <a:pt x="238654" y="1947313"/>
                    <a:pt x="242019" y="872057"/>
                    <a:pt x="241754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176" y="584200"/>
            <a:ext cx="8735325" cy="2000251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da-DK" smtClean="0"/>
              <a:t>Klik for at redigere i master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176" y="2616200"/>
            <a:ext cx="8735325" cy="17526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/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da-DK"/>
              <a:t>16-11-2016</a:t>
            </a:fld>
            <a:endParaRPr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4748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da-DK"/>
              <a:t>16-11-2016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9667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584200"/>
            <a:ext cx="2742486" cy="5588000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8882" y="584200"/>
            <a:ext cx="7414869" cy="55880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da-DK"/>
              <a:t>16-11-2016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588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da-DK"/>
              <a:t>16-11-2016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676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177" y="2209801"/>
            <a:ext cx="8938472" cy="2764335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da-DK" smtClean="0"/>
              <a:t>Klik for at redigere i master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5176" y="4951266"/>
            <a:ext cx="7069519" cy="122093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da-DK"/>
              <a:t>16-11-2016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‹nr.›</a:t>
            </a:fld>
            <a:endParaRPr/>
          </a:p>
        </p:txBody>
      </p:sp>
      <p:grpSp>
        <p:nvGrpSpPr>
          <p:cNvPr id="11" name="diagonal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2" name="Straight Connector 11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</p:spTree>
    <p:extLst>
      <p:ext uri="{BB962C8B-B14F-4D97-AF65-F5344CB8AC3E}">
        <p14:creationId xmlns:p14="http://schemas.microsoft.com/office/powerpoint/2010/main" val="361633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8883" y="1706880"/>
            <a:ext cx="5078677" cy="44653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0707" y="1706880"/>
            <a:ext cx="5078677" cy="44653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da-DK"/>
              <a:t>16-11-2016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5764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1701800"/>
            <a:ext cx="5082740" cy="9144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8883" y="2717800"/>
            <a:ext cx="5078677" cy="345440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 baseline="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96644" y="1701800"/>
            <a:ext cx="5082740" cy="9144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0707" y="2717800"/>
            <a:ext cx="5078677" cy="345440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 baseline="0"/>
            </a:lvl6pPr>
            <a:lvl7pPr>
              <a:defRPr sz="2000" baseline="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da-DK"/>
              <a:t>16-11-2016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538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da-DK"/>
              <a:t>16-11-2016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1522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da-DK"/>
              <a:t>16-11-2016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7247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anchor="b">
            <a:normAutofit/>
          </a:bodyPr>
          <a:lstStyle>
            <a:lvl1pPr algn="l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4971" y="584200"/>
            <a:ext cx="6094413" cy="5588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da-DK"/>
              <a:t>16-11-2016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1813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anchor="b">
            <a:normAutofit/>
          </a:bodyPr>
          <a:lstStyle>
            <a:lvl1pPr algn="l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4971" y="584200"/>
            <a:ext cx="6094413" cy="5588000"/>
          </a:xfrm>
          <a:ln w="12700">
            <a:solidFill>
              <a:schemeClr val="bg1">
                <a:lumMod val="75000"/>
                <a:lumOff val="25000"/>
              </a:schemeClr>
            </a:solidFill>
            <a:miter lim="800000"/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da-DK" smtClean="0"/>
              <a:t>Klik på ikonet for at tilføje et billede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da-DK"/>
              <a:t>16-11-2016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2343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100000"/>
                <a:shade val="0"/>
                <a:satMod val="100000"/>
              </a:schemeClr>
            </a:gs>
            <a:gs pos="85000">
              <a:schemeClr val="bg2">
                <a:tint val="100000"/>
                <a:shade val="30000"/>
                <a:satMod val="100000"/>
              </a:schemeClr>
            </a:gs>
            <a:gs pos="100000">
              <a:schemeClr val="bg2">
                <a:shade val="60000"/>
                <a:satMod val="100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left lines"/>
          <p:cNvGrpSpPr/>
          <p:nvPr/>
        </p:nvGrpSpPr>
        <p:grpSpPr>
          <a:xfrm>
            <a:off x="-15870" y="-3174"/>
            <a:ext cx="819993" cy="5229225"/>
            <a:chOff x="-11906" y="-2381"/>
            <a:chExt cx="615155" cy="3921919"/>
          </a:xfrm>
        </p:grpSpPr>
        <p:sp>
          <p:nvSpPr>
            <p:cNvPr id="10" name="Freeform 9"/>
            <p:cNvSpPr/>
            <p:nvPr/>
          </p:nvSpPr>
          <p:spPr>
            <a:xfrm>
              <a:off x="-9526" y="0"/>
              <a:ext cx="612775" cy="3919538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3919538">
                  <a:moveTo>
                    <a:pt x="0" y="3919538"/>
                  </a:moveTo>
                  <a:lnTo>
                    <a:pt x="612775" y="2984500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Freeform 10"/>
            <p:cNvSpPr/>
            <p:nvPr/>
          </p:nvSpPr>
          <p:spPr>
            <a:xfrm>
              <a:off x="-11906" y="0"/>
              <a:ext cx="410751" cy="3421856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421856">
                  <a:moveTo>
                    <a:pt x="0" y="3421856"/>
                  </a:moveTo>
                  <a:lnTo>
                    <a:pt x="410751" y="2798680"/>
                  </a:lnTo>
                  <a:lnTo>
                    <a:pt x="409575" y="0"/>
                  </a:ln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Freeform 13"/>
            <p:cNvSpPr/>
            <p:nvPr/>
          </p:nvSpPr>
          <p:spPr>
            <a:xfrm>
              <a:off x="-7144" y="-2381"/>
              <a:ext cx="238919" cy="29765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919" h="2976561">
                  <a:moveTo>
                    <a:pt x="0" y="2976561"/>
                  </a:moveTo>
                  <a:lnTo>
                    <a:pt x="238919" y="2616170"/>
                  </a:lnTo>
                  <a:cubicBezTo>
                    <a:pt x="238654" y="1744113"/>
                    <a:pt x="238390" y="872057"/>
                    <a:pt x="238125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r>
              <a:rPr lang="da-DK" smtClean="0"/>
              <a:t>Klik for at redigere i master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1701797"/>
            <a:ext cx="10360501" cy="4462272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8882" y="6356352"/>
            <a:ext cx="2234618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FD029-FB74-4578-B929-F66AA97659CA}" type="datetimeFigureOut">
              <a:rPr lang="da-DK"/>
              <a:pPr/>
              <a:t>16-11-2016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53501" y="6356352"/>
            <a:ext cx="5281824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3649" y="6356352"/>
            <a:ext cx="101573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4DD1E-5D91-48A3-AD6D-45FBA980D106}" type="slidenum">
              <a:rPr/>
              <a:p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52758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121898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10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1898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73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48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3322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43797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74272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defTabSz="1216152">
              <a:lnSpc>
                <a:spcPct val="90000"/>
              </a:lnSpc>
              <a:spcBef>
                <a:spcPts val="0"/>
              </a:spcBef>
              <a:buNone/>
            </a:pPr>
            <a:r>
              <a:rPr lang="da-DK" sz="5400" b="0" i="0" dirty="0" smtClean="0">
                <a:solidFill>
                  <a:schemeClr val="tx1"/>
                </a:solidFill>
                <a:latin typeface="Calibri"/>
                <a:ea typeface="+mj-ea"/>
                <a:cs typeface="+mj-cs"/>
              </a:rPr>
              <a:t>Windows </a:t>
            </a:r>
            <a:r>
              <a:rPr lang="da-DK" sz="5400" b="0" i="0" dirty="0" err="1" smtClean="0">
                <a:solidFill>
                  <a:schemeClr val="tx1"/>
                </a:solidFill>
                <a:latin typeface="Calibri"/>
                <a:ea typeface="+mj-ea"/>
                <a:cs typeface="+mj-cs"/>
              </a:rPr>
              <a:t>PowerShell</a:t>
            </a:r>
            <a:endParaRPr lang="da-DK" sz="5400" b="0" i="0" dirty="0">
              <a:solidFill>
                <a:schemeClr val="tx1"/>
              </a:solidFill>
              <a:latin typeface="Calibri"/>
              <a:ea typeface="+mj-ea"/>
              <a:cs typeface="+mj-cs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l">
              <a:spcBef>
                <a:spcPts val="0"/>
              </a:spcBef>
              <a:buNone/>
            </a:pPr>
            <a:r>
              <a:rPr lang="da-DK" sz="2800" b="0" i="0" spc="200" baseline="0" dirty="0" smtClean="0">
                <a:solidFill>
                  <a:srgbClr val="009999"/>
                </a:solidFill>
              </a:rPr>
              <a:t>Ikke kun for </a:t>
            </a:r>
            <a:r>
              <a:rPr lang="da-DK" sz="2800" b="0" i="0" spc="200" baseline="0" dirty="0" err="1" smtClean="0">
                <a:solidFill>
                  <a:srgbClr val="009999"/>
                </a:solidFill>
              </a:rPr>
              <a:t>windows</a:t>
            </a:r>
            <a:endParaRPr lang="da-DK" sz="2800" b="0" i="0" spc="200" baseline="0" dirty="0">
              <a:solidFill>
                <a:srgbClr val="0099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29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01924" y="404664"/>
            <a:ext cx="92170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7200" b="1" dirty="0" smtClean="0"/>
              <a:t>Object member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97868" y="1844824"/>
            <a:ext cx="10081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Get-Service | where-object { $_.Status -</a:t>
            </a:r>
            <a:r>
              <a:rPr lang="en-US" sz="2800" dirty="0" err="1"/>
              <a:t>eq</a:t>
            </a:r>
            <a:r>
              <a:rPr lang="en-US" sz="2800" dirty="0"/>
              <a:t> "Running" }</a:t>
            </a:r>
            <a:endParaRPr lang="da-DK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197868" y="2607875"/>
            <a:ext cx="8496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/>
              <a:t>Get-Service | Get-Member</a:t>
            </a:r>
            <a:endParaRPr lang="da-DK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197868" y="3370926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/>
              <a:t>Get-Service | select displayname, canstop</a:t>
            </a:r>
          </a:p>
        </p:txBody>
      </p:sp>
    </p:spTree>
    <p:extLst>
      <p:ext uri="{BB962C8B-B14F-4D97-AF65-F5344CB8AC3E}">
        <p14:creationId xmlns:p14="http://schemas.microsoft.com/office/powerpoint/2010/main" val="2672039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01924" y="404664"/>
            <a:ext cx="92170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7200" b="1" dirty="0" smtClean="0"/>
              <a:t>Autostart Script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01924" y="2060848"/>
            <a:ext cx="9505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 smtClean="0"/>
              <a:t>Microsoft.PowerShell_Profile.PS1</a:t>
            </a:r>
            <a:endParaRPr lang="da-DK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701924" y="2996952"/>
            <a:ext cx="9505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/>
              <a:t>..\</a:t>
            </a:r>
            <a:r>
              <a:rPr lang="da-DK" sz="4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Dokuments</a:t>
            </a:r>
            <a:r>
              <a:rPr lang="da-DK" sz="4000" dirty="0"/>
              <a:t>\</a:t>
            </a:r>
            <a:r>
              <a:rPr lang="da-DK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WindowsPowerShell</a:t>
            </a:r>
            <a:r>
              <a:rPr lang="da-DK" sz="4000" dirty="0" smtClean="0"/>
              <a:t>\</a:t>
            </a:r>
            <a:endParaRPr lang="da-DK" sz="4000" dirty="0"/>
          </a:p>
        </p:txBody>
      </p:sp>
    </p:spTree>
    <p:extLst>
      <p:ext uri="{BB962C8B-B14F-4D97-AF65-F5344CB8AC3E}">
        <p14:creationId xmlns:p14="http://schemas.microsoft.com/office/powerpoint/2010/main" val="3806505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01924" y="404664"/>
            <a:ext cx="92170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7200" b="1" dirty="0" smtClean="0"/>
              <a:t>Fjern administration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69876" y="1844824"/>
            <a:ext cx="1072919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dirty="0" smtClean="0"/>
              <a:t>Der er 3 måder at køre PowerShell på en netværks maskine</a:t>
            </a:r>
          </a:p>
          <a:p>
            <a:endParaRPr lang="da-DK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da-DK" sz="3200" dirty="0" smtClean="0"/>
              <a:t>Invoke-Command</a:t>
            </a:r>
          </a:p>
          <a:p>
            <a:pPr marL="514350" indent="-514350">
              <a:buFont typeface="+mj-lt"/>
              <a:buAutoNum type="arabicPeriod"/>
            </a:pPr>
            <a:r>
              <a:rPr lang="da-DK" sz="3200" dirty="0" smtClean="0"/>
              <a:t>Enter-PSSession</a:t>
            </a:r>
          </a:p>
          <a:p>
            <a:pPr marL="514350" indent="-514350">
              <a:buFont typeface="+mj-lt"/>
              <a:buAutoNum type="arabicPeriod"/>
            </a:pPr>
            <a:r>
              <a:rPr lang="da-DK" sz="3200" dirty="0" smtClean="0"/>
              <a:t>Nogle CmdLets har en –Computer parameter</a:t>
            </a:r>
            <a:endParaRPr lang="da-DK" sz="3200" dirty="0"/>
          </a:p>
        </p:txBody>
      </p:sp>
    </p:spTree>
    <p:extLst>
      <p:ext uri="{BB962C8B-B14F-4D97-AF65-F5344CB8AC3E}">
        <p14:creationId xmlns:p14="http://schemas.microsoft.com/office/powerpoint/2010/main" val="2773170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01924" y="404664"/>
            <a:ext cx="92170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7200" b="1" dirty="0" smtClean="0"/>
              <a:t>Fjern administration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69876" y="1844824"/>
            <a:ext cx="10801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dirty="0" smtClean="0"/>
              <a:t>Der er 3 måder at køre PowerShell på en netværks maskine</a:t>
            </a:r>
          </a:p>
          <a:p>
            <a:endParaRPr lang="da-DK" sz="3200" dirty="0" smtClean="0"/>
          </a:p>
          <a:p>
            <a:r>
              <a:rPr lang="da-DK" sz="3200" dirty="0" smtClean="0"/>
              <a:t>Invoke-Command kan forbinde mange maskiner samtidig</a:t>
            </a:r>
            <a:endParaRPr lang="da-DK" sz="3200" dirty="0"/>
          </a:p>
          <a:p>
            <a:r>
              <a:rPr lang="da-DK" sz="3200" dirty="0" smtClean="0"/>
              <a:t>Invoke-Command –computername </a:t>
            </a:r>
            <a:r>
              <a:rPr lang="da-DK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PC1</a:t>
            </a:r>
            <a:r>
              <a:rPr lang="da-DK" sz="3200" dirty="0" smtClean="0"/>
              <a:t>, </a:t>
            </a:r>
            <a:r>
              <a:rPr lang="da-DK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PC2</a:t>
            </a:r>
            <a:r>
              <a:rPr lang="da-DK" sz="3200" dirty="0" smtClean="0"/>
              <a:t>, </a:t>
            </a:r>
            <a:r>
              <a:rPr lang="da-DK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PC3</a:t>
            </a:r>
          </a:p>
          <a:p>
            <a:r>
              <a:rPr lang="da-DK" sz="3200" dirty="0">
                <a:solidFill>
                  <a:srgbClr val="92D050"/>
                </a:solidFill>
              </a:rPr>
              <a:t>$Cred </a:t>
            </a:r>
            <a:r>
              <a:rPr lang="da-DK" sz="3200" dirty="0"/>
              <a:t>= </a:t>
            </a:r>
            <a:r>
              <a:rPr lang="da-DK" sz="3200" dirty="0" smtClean="0"/>
              <a:t>GetCredential </a:t>
            </a:r>
            <a:r>
              <a:rPr lang="da-DK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Administrator</a:t>
            </a:r>
          </a:p>
          <a:p>
            <a:r>
              <a:rPr lang="da-DK" sz="3200" dirty="0" smtClean="0"/>
              <a:t>Invoke-Command </a:t>
            </a:r>
            <a:r>
              <a:rPr lang="da-DK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–Credential </a:t>
            </a:r>
            <a:r>
              <a:rPr lang="da-DK" sz="3200" dirty="0" smtClean="0">
                <a:solidFill>
                  <a:srgbClr val="92D050"/>
                </a:solidFill>
              </a:rPr>
              <a:t>$Cred </a:t>
            </a:r>
            <a:r>
              <a:rPr lang="da-DK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–ScriptBlock </a:t>
            </a:r>
            <a:r>
              <a:rPr lang="da-DK" sz="3200" dirty="0" smtClean="0"/>
              <a:t>{ get-services }</a:t>
            </a:r>
            <a:endParaRPr lang="da-DK" sz="32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863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01924" y="404664"/>
            <a:ext cx="92170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7200" b="1" dirty="0" smtClean="0"/>
              <a:t>MsSQL og Powershell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7828" y="1604993"/>
            <a:ext cx="112332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dirty="0">
                <a:solidFill>
                  <a:srgbClr val="00B050"/>
                </a:solidFill>
              </a:rPr>
              <a:t>$SQLServer </a:t>
            </a:r>
            <a:r>
              <a:rPr lang="da-DK" sz="3600" dirty="0"/>
              <a:t>= ".\DB_A"</a:t>
            </a:r>
          </a:p>
          <a:p>
            <a:r>
              <a:rPr lang="da-DK" sz="3600" dirty="0">
                <a:solidFill>
                  <a:srgbClr val="00B050"/>
                </a:solidFill>
              </a:rPr>
              <a:t>$SQLDBName </a:t>
            </a:r>
            <a:r>
              <a:rPr lang="da-DK" sz="3600" dirty="0"/>
              <a:t>= "testdb"</a:t>
            </a:r>
          </a:p>
          <a:p>
            <a:r>
              <a:rPr lang="da-DK" sz="3600" dirty="0">
                <a:solidFill>
                  <a:srgbClr val="00B050"/>
                </a:solidFill>
              </a:rPr>
              <a:t>$</a:t>
            </a:r>
            <a:r>
              <a:rPr lang="da-DK" sz="3600" dirty="0" err="1">
                <a:solidFill>
                  <a:srgbClr val="00B050"/>
                </a:solidFill>
              </a:rPr>
              <a:t>uid</a:t>
            </a:r>
            <a:r>
              <a:rPr lang="da-DK" sz="3600" dirty="0">
                <a:solidFill>
                  <a:srgbClr val="00B050"/>
                </a:solidFill>
              </a:rPr>
              <a:t> </a:t>
            </a:r>
            <a:r>
              <a:rPr lang="da-DK" sz="3600" dirty="0" smtClean="0"/>
              <a:t>=”</a:t>
            </a:r>
            <a:r>
              <a:rPr lang="da-DK" sz="3600" dirty="0" err="1" smtClean="0"/>
              <a:t>oles</a:t>
            </a:r>
            <a:r>
              <a:rPr lang="da-DK" sz="3600" dirty="0" smtClean="0"/>
              <a:t>\administrator"</a:t>
            </a:r>
            <a:endParaRPr lang="da-DK" sz="3600" dirty="0"/>
          </a:p>
          <a:p>
            <a:r>
              <a:rPr lang="da-DK" sz="3600" dirty="0">
                <a:solidFill>
                  <a:srgbClr val="00B050"/>
                </a:solidFill>
              </a:rPr>
              <a:t>$pwd </a:t>
            </a:r>
            <a:r>
              <a:rPr lang="da-DK" sz="3600" dirty="0"/>
              <a:t>= ""</a:t>
            </a:r>
          </a:p>
          <a:p>
            <a:r>
              <a:rPr lang="da-DK" sz="3600" dirty="0">
                <a:solidFill>
                  <a:srgbClr val="00B050"/>
                </a:solidFill>
              </a:rPr>
              <a:t>$SqlQuery </a:t>
            </a:r>
            <a:r>
              <a:rPr lang="da-DK" sz="3600" dirty="0"/>
              <a:t>= "SELECT * from Items</a:t>
            </a:r>
            <a:r>
              <a:rPr lang="da-DK" sz="3600" dirty="0" smtClean="0"/>
              <a:t>;"</a:t>
            </a:r>
            <a:endParaRPr lang="da-DK" sz="3600" dirty="0"/>
          </a:p>
        </p:txBody>
      </p:sp>
    </p:spTree>
    <p:extLst>
      <p:ext uri="{BB962C8B-B14F-4D97-AF65-F5344CB8AC3E}">
        <p14:creationId xmlns:p14="http://schemas.microsoft.com/office/powerpoint/2010/main" val="2914163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01924" y="404664"/>
            <a:ext cx="92170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7200" b="1" dirty="0" smtClean="0"/>
              <a:t>MsSQL og Powershell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7828" y="1604993"/>
            <a:ext cx="11233248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dirty="0" smtClean="0">
                <a:solidFill>
                  <a:srgbClr val="00B050"/>
                </a:solidFill>
              </a:rPr>
              <a:t>$</a:t>
            </a:r>
            <a:r>
              <a:rPr lang="da-DK" sz="3600" dirty="0">
                <a:solidFill>
                  <a:srgbClr val="00B050"/>
                </a:solidFill>
              </a:rPr>
              <a:t>SqlConnection </a:t>
            </a:r>
            <a:r>
              <a:rPr lang="da-DK" sz="3600" dirty="0"/>
              <a:t>= </a:t>
            </a:r>
            <a:r>
              <a:rPr lang="da-DK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New-Object System.Data.SqlClient.SqlConnection</a:t>
            </a:r>
          </a:p>
          <a:p>
            <a:r>
              <a:rPr lang="da-DK" sz="3600" dirty="0">
                <a:solidFill>
                  <a:srgbClr val="00B050"/>
                </a:solidFill>
              </a:rPr>
              <a:t>$SqlConnection.ConnectionString </a:t>
            </a:r>
            <a:r>
              <a:rPr lang="da-DK" sz="3600" dirty="0"/>
              <a:t>= </a:t>
            </a:r>
            <a:r>
              <a:rPr lang="da-DK" sz="28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"Server = $SQLServer; Database = $SQLDBName; Integrated Security = True; User ID = $uid; Password = $pwd;"</a:t>
            </a:r>
          </a:p>
          <a:p>
            <a:r>
              <a:rPr lang="da-DK" sz="3600" dirty="0">
                <a:solidFill>
                  <a:srgbClr val="00B050"/>
                </a:solidFill>
              </a:rPr>
              <a:t>$SqlCmd </a:t>
            </a:r>
            <a:r>
              <a:rPr lang="da-DK" sz="3600" dirty="0"/>
              <a:t>= </a:t>
            </a:r>
            <a:r>
              <a:rPr lang="da-DK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New-Object System.Data.SqlClient.SqlCommand</a:t>
            </a:r>
            <a:endParaRPr lang="da-DK" sz="3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da-DK" sz="3600" dirty="0" smtClean="0">
                <a:solidFill>
                  <a:srgbClr val="00B050"/>
                </a:solidFill>
              </a:rPr>
              <a:t>$</a:t>
            </a:r>
            <a:r>
              <a:rPr lang="da-DK" sz="3600" dirty="0">
                <a:solidFill>
                  <a:srgbClr val="00B050"/>
                </a:solidFill>
              </a:rPr>
              <a:t>SqlAdapter </a:t>
            </a:r>
            <a:r>
              <a:rPr lang="da-DK" sz="3600" dirty="0"/>
              <a:t>= </a:t>
            </a:r>
            <a:r>
              <a:rPr lang="da-DK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New-Object System.Data.SqlClient.SqlDataAdapter</a:t>
            </a:r>
            <a:endParaRPr lang="da-DK" sz="2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da-DK" sz="3600" dirty="0" smtClean="0">
                <a:solidFill>
                  <a:srgbClr val="00B050"/>
                </a:solidFill>
              </a:rPr>
              <a:t>$</a:t>
            </a:r>
            <a:r>
              <a:rPr lang="da-DK" sz="3600" dirty="0">
                <a:solidFill>
                  <a:srgbClr val="00B050"/>
                </a:solidFill>
              </a:rPr>
              <a:t>DataSet </a:t>
            </a:r>
            <a:r>
              <a:rPr lang="da-DK" sz="3600" dirty="0"/>
              <a:t>= </a:t>
            </a:r>
            <a:r>
              <a:rPr lang="da-DK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New-Object </a:t>
            </a:r>
            <a:r>
              <a:rPr lang="da-DK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System.Data.DataSet</a:t>
            </a:r>
            <a:endParaRPr lang="da-DK" sz="3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673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01924" y="404664"/>
            <a:ext cx="92170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7200" b="1" dirty="0" smtClean="0"/>
              <a:t>MsSQL og Powershell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7828" y="1604993"/>
            <a:ext cx="112332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dirty="0" smtClean="0">
                <a:solidFill>
                  <a:srgbClr val="00B050"/>
                </a:solidFill>
              </a:rPr>
              <a:t>$</a:t>
            </a:r>
            <a:r>
              <a:rPr lang="da-DK" sz="3600" dirty="0">
                <a:solidFill>
                  <a:srgbClr val="00B050"/>
                </a:solidFill>
              </a:rPr>
              <a:t>SqlCmd.CommandText </a:t>
            </a:r>
            <a:r>
              <a:rPr lang="da-DK" sz="3600" dirty="0"/>
              <a:t>= $SqlQuery</a:t>
            </a:r>
          </a:p>
          <a:p>
            <a:r>
              <a:rPr lang="da-DK" sz="3600" dirty="0">
                <a:solidFill>
                  <a:srgbClr val="00B050"/>
                </a:solidFill>
              </a:rPr>
              <a:t>$SqlCmd.Connection </a:t>
            </a:r>
            <a:r>
              <a:rPr lang="da-DK" sz="3600" dirty="0"/>
              <a:t>= $SqlConnection</a:t>
            </a:r>
          </a:p>
          <a:p>
            <a:r>
              <a:rPr lang="da-DK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$</a:t>
            </a:r>
            <a:r>
              <a:rPr lang="da-DK" sz="3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SqlAdapter.SelectCommand </a:t>
            </a:r>
            <a:r>
              <a:rPr lang="da-DK" sz="3600" dirty="0"/>
              <a:t>= </a:t>
            </a:r>
            <a:r>
              <a:rPr lang="da-DK" sz="3600" dirty="0">
                <a:solidFill>
                  <a:srgbClr val="00B050"/>
                </a:solidFill>
              </a:rPr>
              <a:t>$</a:t>
            </a:r>
            <a:r>
              <a:rPr lang="da-DK" sz="3600" dirty="0" smtClean="0">
                <a:solidFill>
                  <a:srgbClr val="00B050"/>
                </a:solidFill>
              </a:rPr>
              <a:t>SqlCmd</a:t>
            </a:r>
          </a:p>
          <a:p>
            <a:r>
              <a:rPr lang="da-DK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$SqlAdapter.Fill</a:t>
            </a:r>
            <a:r>
              <a:rPr lang="da-DK" sz="3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(</a:t>
            </a:r>
            <a:r>
              <a:rPr lang="da-DK" sz="3600" dirty="0">
                <a:solidFill>
                  <a:srgbClr val="00B0F0"/>
                </a:solidFill>
              </a:rPr>
              <a:t>$DataSet</a:t>
            </a:r>
            <a:r>
              <a:rPr lang="da-DK" sz="3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)</a:t>
            </a:r>
          </a:p>
          <a:p>
            <a:endParaRPr lang="da-DK" sz="3600" dirty="0"/>
          </a:p>
          <a:p>
            <a:r>
              <a:rPr lang="da-DK" sz="3600" dirty="0">
                <a:solidFill>
                  <a:srgbClr val="00B0F0"/>
                </a:solidFill>
              </a:rPr>
              <a:t>$DataSet.Tables[0]</a:t>
            </a:r>
          </a:p>
        </p:txBody>
      </p:sp>
    </p:spTree>
    <p:extLst>
      <p:ext uri="{BB962C8B-B14F-4D97-AF65-F5344CB8AC3E}">
        <p14:creationId xmlns:p14="http://schemas.microsoft.com/office/powerpoint/2010/main" val="15281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_16x9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Tech_16x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 sz="28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Tech_16x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Tech_16x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9566312-776E-4519-BB6C-69A43519C02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Præsentation med tredobbelte kredsløbsstreger (bredskærm)</Template>
  <TotalTime>0</TotalTime>
  <Words>211</Words>
  <Application>Microsoft Office PowerPoint</Application>
  <PresentationFormat>Brugerdefineret</PresentationFormat>
  <Paragraphs>41</Paragraphs>
  <Slides>8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8</vt:i4>
      </vt:variant>
    </vt:vector>
  </HeadingPairs>
  <TitlesOfParts>
    <vt:vector size="11" baseType="lpstr">
      <vt:lpstr>Arial</vt:lpstr>
      <vt:lpstr>Calibri</vt:lpstr>
      <vt:lpstr>Tech_16x9</vt:lpstr>
      <vt:lpstr>Windows PowerShell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2016-11-08T07:00:11Z</dcterms:created>
  <dcterms:modified xsi:type="dcterms:W3CDTF">2016-11-16T11:56:22Z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TC027879909991</vt:lpwstr>
  </property>
</Properties>
</file>