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9" r:id="rId3"/>
    <p:sldId id="275" r:id="rId4"/>
    <p:sldId id="276" r:id="rId5"/>
    <p:sldId id="277" r:id="rId6"/>
    <p:sldId id="278" r:id="rId7"/>
    <p:sldId id="280" r:id="rId8"/>
    <p:sldId id="281" r:id="rId9"/>
    <p:sldId id="284" r:id="rId10"/>
    <p:sldId id="285" r:id="rId11"/>
    <p:sldId id="282" r:id="rId12"/>
    <p:sldId id="283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25" autoAdjust="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628775"/>
            <a:ext cx="7777162" cy="4535488"/>
          </a:xfrm>
        </p:spPr>
        <p:txBody>
          <a:bodyPr>
            <a:normAutofit/>
          </a:bodyPr>
          <a:lstStyle/>
          <a:p>
            <a:pPr eaLnBrk="1" hangingPunct="1"/>
            <a:endParaRPr lang="da-DK" b="1" dirty="0" smtClean="0">
              <a:solidFill>
                <a:schemeClr val="tx1"/>
              </a:solidFill>
            </a:endParaRPr>
          </a:p>
          <a:p>
            <a:pPr eaLnBrk="1" hangingPunct="1"/>
            <a:endParaRPr lang="da-DK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da-DK" sz="5400" b="1" dirty="0" smtClean="0">
                <a:solidFill>
                  <a:schemeClr val="tx1"/>
                </a:solidFill>
              </a:rPr>
              <a:t>SERVER I</a:t>
            </a:r>
          </a:p>
          <a:p>
            <a:pPr eaLnBrk="1" hangingPunct="1"/>
            <a:endParaRPr lang="da-DK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da-DK" b="1" dirty="0" smtClean="0">
                <a:solidFill>
                  <a:schemeClr val="tx1"/>
                </a:solidFill>
              </a:rPr>
              <a:t>SLIDE: 2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4763" y="0"/>
            <a:ext cx="532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a-DK"/>
          </a:p>
        </p:txBody>
      </p:sp>
      <p:pic>
        <p:nvPicPr>
          <p:cNvPr id="5" name="Picture 4" descr="logo_dania_web_200px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771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4763" y="0"/>
            <a:ext cx="532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a-DK"/>
          </a:p>
        </p:txBody>
      </p:sp>
      <p:pic>
        <p:nvPicPr>
          <p:cNvPr id="5" name="Picture 4" descr="logo_dania_web_200px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77152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SERVER I</a:t>
            </a:r>
            <a:endParaRPr lang="en-US" dirty="0"/>
          </a:p>
        </p:txBody>
      </p:sp>
      <p:pic>
        <p:nvPicPr>
          <p:cNvPr id="6" name="Picture 5" descr="Table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1996440"/>
            <a:ext cx="5334000" cy="2865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4763" y="0"/>
            <a:ext cx="532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a-DK"/>
          </a:p>
        </p:txBody>
      </p:sp>
      <p:pic>
        <p:nvPicPr>
          <p:cNvPr id="5" name="Picture 4" descr="logo_dania_web_200px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77152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SERVER I</a:t>
            </a:r>
            <a:endParaRPr lang="en-US" dirty="0"/>
          </a:p>
        </p:txBody>
      </p:sp>
      <p:pic>
        <p:nvPicPr>
          <p:cNvPr id="6" name="Picture 5" descr="1101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786" y="2357288"/>
            <a:ext cx="4858428" cy="2143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4763" y="0"/>
            <a:ext cx="532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a-DK"/>
          </a:p>
        </p:txBody>
      </p:sp>
      <p:pic>
        <p:nvPicPr>
          <p:cNvPr id="5" name="Picture 4" descr="logo_dania_web_200px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77152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SERVER I</a:t>
            </a:r>
            <a:endParaRPr lang="en-US" dirty="0"/>
          </a:p>
        </p:txBody>
      </p:sp>
      <p:pic>
        <p:nvPicPr>
          <p:cNvPr id="7" name="Picture 6" descr="1101-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904" y="2033762"/>
            <a:ext cx="4876191" cy="2790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143000"/>
            <a:ext cx="8153400" cy="5562600"/>
          </a:xfrm>
        </p:spPr>
        <p:txBody>
          <a:bodyPr>
            <a:normAutofit/>
          </a:bodyPr>
          <a:lstStyle/>
          <a:p>
            <a:pPr marL="457200" indent="-457200" algn="l"/>
            <a:endParaRPr lang="da-DK" sz="2000" b="1" dirty="0" smtClean="0">
              <a:solidFill>
                <a:schemeClr val="tx1"/>
              </a:solidFill>
            </a:endParaRPr>
          </a:p>
          <a:p>
            <a:pPr marL="457200" indent="-457200" algn="l"/>
            <a:endParaRPr lang="da-DK" sz="2000" b="1" dirty="0" smtClean="0">
              <a:solidFill>
                <a:schemeClr val="tx1"/>
              </a:solidFill>
            </a:endParaRPr>
          </a:p>
          <a:p>
            <a:pPr marL="457200" indent="-457200" algn="l"/>
            <a:endParaRPr lang="da-DK" sz="2000" b="1" dirty="0" smtClean="0">
              <a:solidFill>
                <a:schemeClr val="tx1"/>
              </a:solidFill>
            </a:endParaRPr>
          </a:p>
          <a:p>
            <a:pPr marL="457200" indent="-457200" algn="l"/>
            <a:endParaRPr lang="da-DK" sz="2000" b="1" dirty="0" smtClean="0">
              <a:solidFill>
                <a:schemeClr val="tx1"/>
              </a:solidFill>
            </a:endParaRPr>
          </a:p>
          <a:p>
            <a:pPr marL="457200" indent="-457200" algn="l"/>
            <a:endParaRPr lang="da-DK" sz="2000" b="1" dirty="0" smtClean="0">
              <a:solidFill>
                <a:schemeClr val="tx1"/>
              </a:solidFill>
            </a:endParaRPr>
          </a:p>
          <a:p>
            <a:pPr marL="457200" indent="-457200" algn="l"/>
            <a:endParaRPr lang="da-DK" sz="2000" b="1" dirty="0" smtClean="0">
              <a:solidFill>
                <a:schemeClr val="tx1"/>
              </a:solidFill>
            </a:endParaRPr>
          </a:p>
          <a:p>
            <a:pPr marL="457200" indent="-457200" algn="l"/>
            <a:endParaRPr lang="da-DK" sz="2000" b="1" dirty="0" smtClean="0">
              <a:solidFill>
                <a:schemeClr val="tx1"/>
              </a:solidFill>
            </a:endParaRPr>
          </a:p>
          <a:p>
            <a:pPr marL="457200" indent="-457200" algn="l"/>
            <a:endParaRPr lang="da-DK" sz="2000" b="1" dirty="0" smtClean="0">
              <a:solidFill>
                <a:schemeClr val="tx1"/>
              </a:solidFill>
            </a:endParaRPr>
          </a:p>
          <a:p>
            <a:pPr marL="457200" indent="-457200" algn="l"/>
            <a:endParaRPr lang="da-DK" sz="2000" b="1" dirty="0" smtClean="0">
              <a:solidFill>
                <a:schemeClr val="tx1"/>
              </a:solidFill>
            </a:endParaRPr>
          </a:p>
          <a:p>
            <a:pPr marL="457200" indent="-457200" algn="l"/>
            <a:endParaRPr lang="da-DK" sz="2000" b="1" dirty="0" smtClean="0">
              <a:solidFill>
                <a:schemeClr val="tx1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4763" y="0"/>
            <a:ext cx="532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a-DK"/>
          </a:p>
        </p:txBody>
      </p:sp>
      <p:pic>
        <p:nvPicPr>
          <p:cNvPr id="5" name="Picture 4" descr="logo_dania_web_200px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771525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33400" y="1295400"/>
            <a:ext cx="81534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a-DK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org-ch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3200400"/>
            <a:ext cx="4782013" cy="3295170"/>
          </a:xfrm>
          <a:prstGeom prst="rect">
            <a:avLst/>
          </a:prstGeom>
        </p:spPr>
      </p:pic>
      <p:sp>
        <p:nvSpPr>
          <p:cNvPr id="10" name="Subtitle 4"/>
          <p:cNvSpPr txBox="1">
            <a:spLocks/>
          </p:cNvSpPr>
          <p:nvPr/>
        </p:nvSpPr>
        <p:spPr>
          <a:xfrm>
            <a:off x="152400" y="838200"/>
            <a:ext cx="8839200" cy="586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a-DK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1295400"/>
            <a:ext cx="8153400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a-DK" sz="1400" b="1" dirty="0" smtClean="0"/>
              <a:t>Create </a:t>
            </a:r>
            <a:r>
              <a:rPr lang="da-DK" sz="1400" dirty="0" smtClean="0">
                <a:solidFill>
                  <a:srgbClr val="FF0000"/>
                </a:solidFill>
              </a:rPr>
              <a:t>shares</a:t>
            </a:r>
            <a:r>
              <a:rPr lang="da-DK" sz="1400" dirty="0" smtClean="0"/>
              <a:t>, </a:t>
            </a:r>
            <a:r>
              <a:rPr lang="da-DK" sz="1400" dirty="0" smtClean="0">
                <a:solidFill>
                  <a:srgbClr val="00B0F0"/>
                </a:solidFill>
              </a:rPr>
              <a:t>groups </a:t>
            </a:r>
            <a:r>
              <a:rPr lang="da-DK" sz="1400" dirty="0" smtClean="0">
                <a:solidFill>
                  <a:schemeClr val="tx1"/>
                </a:solidFill>
              </a:rPr>
              <a:t>and </a:t>
            </a:r>
            <a:r>
              <a:rPr lang="da-DK" sz="1400" b="1" dirty="0" smtClean="0"/>
              <a:t>users </a:t>
            </a:r>
            <a:r>
              <a:rPr lang="da-DK" sz="1400" dirty="0" smtClean="0"/>
              <a:t>on your </a:t>
            </a:r>
            <a:r>
              <a:rPr lang="da-DK" sz="1400" b="1" dirty="0" smtClean="0"/>
              <a:t>WINDOWS SERVER 2012  or WINDOWS SERVER 2012 R2 </a:t>
            </a:r>
            <a:r>
              <a:rPr lang="da-DK" sz="1400" dirty="0" smtClean="0"/>
              <a:t>according to following organization chart.  </a:t>
            </a:r>
            <a:r>
              <a:rPr lang="da-DK" sz="1400" b="1" dirty="0" smtClean="0"/>
              <a:t>Configure </a:t>
            </a:r>
            <a:r>
              <a:rPr lang="da-DK" sz="1400" dirty="0" smtClean="0"/>
              <a:t>following conditions on network shares.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400" dirty="0" smtClean="0"/>
              <a:t>Provide full access share to relavents users. 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400" dirty="0" smtClean="0"/>
              <a:t>Joe Bob has read write permission to all shares.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400" dirty="0" smtClean="0"/>
              <a:t>Joe Bob has NTFS  full deny permission on a </a:t>
            </a:r>
            <a:r>
              <a:rPr lang="da-DK" sz="1400" dirty="0" smtClean="0">
                <a:solidFill>
                  <a:srgbClr val="FF0000"/>
                </a:solidFill>
              </a:rPr>
              <a:t>Deveopment</a:t>
            </a:r>
            <a:r>
              <a:rPr lang="da-DK" sz="1400" dirty="0" smtClean="0"/>
              <a:t> share.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400" dirty="0" smtClean="0"/>
              <a:t>Will Westin has read access to all other shares. 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400" dirty="0" smtClean="0"/>
              <a:t>Sara Smith is denied access to </a:t>
            </a:r>
            <a:r>
              <a:rPr lang="da-DK" sz="1400" dirty="0" smtClean="0">
                <a:solidFill>
                  <a:srgbClr val="FF0000"/>
                </a:solidFill>
              </a:rPr>
              <a:t>Marketing</a:t>
            </a:r>
            <a:r>
              <a:rPr lang="da-DK" sz="1400" dirty="0" smtClean="0"/>
              <a:t> and </a:t>
            </a:r>
            <a:r>
              <a:rPr lang="da-DK" sz="1400" dirty="0" smtClean="0">
                <a:solidFill>
                  <a:srgbClr val="FF0000"/>
                </a:solidFill>
              </a:rPr>
              <a:t>Development </a:t>
            </a:r>
            <a:r>
              <a:rPr lang="da-DK" sz="1400" dirty="0" smtClean="0"/>
              <a:t>share. 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1400" dirty="0" smtClean="0">
                <a:solidFill>
                  <a:srgbClr val="00B0F0"/>
                </a:solidFill>
              </a:rPr>
              <a:t>Sales Manager group </a:t>
            </a:r>
            <a:r>
              <a:rPr lang="da-DK" sz="1400" dirty="0" smtClean="0"/>
              <a:t>has full access to CEO and Development share.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1000" y="76200"/>
            <a:ext cx="6629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b="1" u="sng" dirty="0" smtClean="0">
                <a:solidFill>
                  <a:schemeClr val="tx1"/>
                </a:solidFill>
              </a:rPr>
              <a:t>Task 3:</a:t>
            </a:r>
          </a:p>
          <a:p>
            <a:pPr algn="ctr"/>
            <a:r>
              <a:rPr lang="da-DK" b="1" u="sng" dirty="0" smtClean="0">
                <a:solidFill>
                  <a:schemeClr val="tx1"/>
                </a:solidFill>
              </a:rPr>
              <a:t>Add 10 GB Volume to your SERVER and Configure File Server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628775"/>
            <a:ext cx="7777162" cy="4535488"/>
          </a:xfrm>
        </p:spPr>
        <p:txBody>
          <a:bodyPr>
            <a:normAutofit/>
          </a:bodyPr>
          <a:lstStyle/>
          <a:p>
            <a:pPr eaLnBrk="1" hangingPunct="1"/>
            <a:endParaRPr lang="da-DK" b="1" dirty="0" smtClean="0">
              <a:solidFill>
                <a:schemeClr val="tx1"/>
              </a:solidFill>
            </a:endParaRPr>
          </a:p>
          <a:p>
            <a:pPr eaLnBrk="1" hangingPunct="1"/>
            <a:endParaRPr lang="da-DK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da-DK" sz="5400" b="1" dirty="0" smtClean="0">
                <a:solidFill>
                  <a:schemeClr val="tx1"/>
                </a:solidFill>
              </a:rPr>
              <a:t>Group Presentations</a:t>
            </a:r>
          </a:p>
          <a:p>
            <a:pPr eaLnBrk="1" hangingPunct="1"/>
            <a:endParaRPr lang="da-DK" b="1" dirty="0" smtClean="0">
              <a:solidFill>
                <a:schemeClr val="tx1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4763" y="0"/>
            <a:ext cx="532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a-DK"/>
          </a:p>
        </p:txBody>
      </p:sp>
      <p:pic>
        <p:nvPicPr>
          <p:cNvPr id="5" name="Picture 4" descr="logo_dania_web_200px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771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SERVER I</a:t>
            </a:r>
            <a:endParaRPr lang="en-US" dirty="0"/>
          </a:p>
        </p:txBody>
      </p:sp>
      <p:pic>
        <p:nvPicPr>
          <p:cNvPr id="4" name="Picture 3" descr="eadani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303020" cy="52578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sz="5100" b="1" u="sng" dirty="0" smtClean="0">
                <a:solidFill>
                  <a:schemeClr val="tx1"/>
                </a:solidFill>
              </a:rPr>
              <a:t>Lesson Plan </a:t>
            </a:r>
          </a:p>
          <a:p>
            <a:pPr marL="514350" indent="-514350" algn="l"/>
            <a:r>
              <a:rPr lang="en-US" b="1" smtClean="0">
                <a:solidFill>
                  <a:srgbClr val="00B050"/>
                </a:solidFill>
              </a:rPr>
              <a:t>Day </a:t>
            </a:r>
            <a:r>
              <a:rPr lang="en-US" b="1" smtClean="0">
                <a:solidFill>
                  <a:srgbClr val="00B050"/>
                </a:solidFill>
              </a:rPr>
              <a:t>3:</a:t>
            </a:r>
            <a:endParaRPr lang="en-US" b="1" dirty="0" smtClean="0">
              <a:solidFill>
                <a:srgbClr val="00B050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■■ Objective 2.1: Configure file and share access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■■ Objective 2.2: Configure print and document services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■■ Objective 2.3: Configure servers for remote management</a:t>
            </a:r>
          </a:p>
          <a:p>
            <a:pPr algn="l"/>
            <a:endParaRPr lang="da-DK" b="1" dirty="0" smtClean="0">
              <a:solidFill>
                <a:schemeClr val="tx1"/>
              </a:solidFill>
            </a:endParaRPr>
          </a:p>
          <a:p>
            <a:pPr algn="l"/>
            <a:r>
              <a:rPr lang="da-DK" b="1" dirty="0" smtClean="0">
                <a:solidFill>
                  <a:srgbClr val="00B0F0"/>
                </a:solidFill>
              </a:rPr>
              <a:t>Task 3</a:t>
            </a:r>
            <a:endParaRPr lang="en-US" b="1" dirty="0" smtClean="0">
              <a:solidFill>
                <a:srgbClr val="00B0F0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da-DK" b="1" u="sng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SERVER I</a:t>
            </a:r>
            <a:endParaRPr lang="en-US" dirty="0"/>
          </a:p>
        </p:txBody>
      </p:sp>
      <p:pic>
        <p:nvPicPr>
          <p:cNvPr id="4" name="Picture 3" descr="eadani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303020" cy="52578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Objective 2.1: Configure file and share access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Create and configure shares (Group A)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■■ Configure share permissions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■■ Configure offline files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■■ Configure NTFS permissions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■■ Configure access-based enumeration (ABE)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■■ Configure Volume Shadow Copy Service (VSS)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■■ Configure NTFS quotas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■■ Create and configure Work Folders</a:t>
            </a:r>
            <a:endParaRPr lang="en-US" sz="2400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da-DK" b="1" u="sng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SERVER I</a:t>
            </a:r>
            <a:endParaRPr lang="en-US" dirty="0"/>
          </a:p>
        </p:txBody>
      </p:sp>
      <p:pic>
        <p:nvPicPr>
          <p:cNvPr id="4" name="Picture 3" descr="eadani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303020" cy="52578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Objective 2.2: Configure print and document services (Group B)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■■ Configure the Easy Print </a:t>
            </a:r>
            <a:r>
              <a:rPr lang="en-US" sz="2400" dirty="0" err="1" smtClean="0">
                <a:solidFill>
                  <a:schemeClr val="tx1"/>
                </a:solidFill>
              </a:rPr>
              <a:t>print</a:t>
            </a:r>
            <a:r>
              <a:rPr lang="en-US" sz="2400" dirty="0" smtClean="0">
                <a:solidFill>
                  <a:schemeClr val="tx1"/>
                </a:solidFill>
              </a:rPr>
              <a:t> driver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■■ Configure Enterprise Print Management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■■ Configure drivers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■■ Configure printer pooling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■■ Configure print priorities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■■ Configure printer permissions</a:t>
            </a:r>
            <a:endParaRPr lang="en-US" sz="2400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da-DK" b="1" u="sng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SERVER I</a:t>
            </a:r>
            <a:endParaRPr lang="en-US" dirty="0"/>
          </a:p>
        </p:txBody>
      </p:sp>
      <p:pic>
        <p:nvPicPr>
          <p:cNvPr id="4" name="Picture 3" descr="eadani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303020" cy="52578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Objective 2.3: Configure servers for remote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Management (</a:t>
            </a:r>
            <a:r>
              <a:rPr lang="en-US" b="1" smtClean="0">
                <a:solidFill>
                  <a:schemeClr val="tx1"/>
                </a:solidFill>
              </a:rPr>
              <a:t>Group C)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■■ Configure </a:t>
            </a:r>
            <a:r>
              <a:rPr lang="en-US" sz="2800" dirty="0" err="1" smtClean="0">
                <a:solidFill>
                  <a:schemeClr val="tx1"/>
                </a:solidFill>
              </a:rPr>
              <a:t>WinRM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■■ Configure down-level server management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■■ Configure servers for day-to-day management tasks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■■ Configure </a:t>
            </a:r>
            <a:r>
              <a:rPr lang="en-US" sz="2800" dirty="0" err="1" smtClean="0">
                <a:solidFill>
                  <a:schemeClr val="tx1"/>
                </a:solidFill>
              </a:rPr>
              <a:t>multiserver</a:t>
            </a:r>
            <a:r>
              <a:rPr lang="en-US" sz="2800" dirty="0" smtClean="0">
                <a:solidFill>
                  <a:schemeClr val="tx1"/>
                </a:solidFill>
              </a:rPr>
              <a:t> management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■■ Configure Server Core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■■ Configure Windows Firewall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■■ Manage non-domain joined servers</a:t>
            </a:r>
            <a:endParaRPr lang="en-US" sz="2800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da-DK" b="1" u="sng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628775"/>
            <a:ext cx="7777162" cy="4535488"/>
          </a:xfrm>
        </p:spPr>
        <p:txBody>
          <a:bodyPr>
            <a:normAutofit/>
          </a:bodyPr>
          <a:lstStyle/>
          <a:p>
            <a:pPr eaLnBrk="1" hangingPunct="1"/>
            <a:endParaRPr lang="da-DK" b="1" dirty="0" smtClean="0">
              <a:solidFill>
                <a:schemeClr val="tx1"/>
              </a:solidFill>
            </a:endParaRPr>
          </a:p>
          <a:p>
            <a:pPr eaLnBrk="1" hangingPunct="1"/>
            <a:endParaRPr lang="da-DK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da-DK" sz="5400" b="1" dirty="0" smtClean="0">
                <a:solidFill>
                  <a:schemeClr val="tx1"/>
                </a:solidFill>
              </a:rPr>
              <a:t>NTFS vs. Share Permissions</a:t>
            </a:r>
          </a:p>
          <a:p>
            <a:pPr eaLnBrk="1" hangingPunct="1"/>
            <a:endParaRPr lang="da-DK" b="1" dirty="0" smtClean="0">
              <a:solidFill>
                <a:schemeClr val="tx1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4763" y="0"/>
            <a:ext cx="532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a-DK"/>
          </a:p>
        </p:txBody>
      </p:sp>
      <p:pic>
        <p:nvPicPr>
          <p:cNvPr id="5" name="Picture 4" descr="logo_dania_web_200px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77152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SERVER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4763" y="0"/>
            <a:ext cx="532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a-DK"/>
          </a:p>
        </p:txBody>
      </p:sp>
      <p:pic>
        <p:nvPicPr>
          <p:cNvPr id="5" name="Picture 4" descr="logo_dania_web_200px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771525"/>
          </a:xfrm>
          <a:prstGeom prst="rect">
            <a:avLst/>
          </a:prstGeom>
        </p:spPr>
      </p:pic>
      <p:pic>
        <p:nvPicPr>
          <p:cNvPr id="7" name="Picture 6" descr="15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55092" y="1600200"/>
            <a:ext cx="5128847" cy="3810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SERVER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4763" y="0"/>
            <a:ext cx="532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a-DK"/>
          </a:p>
        </p:txBody>
      </p:sp>
      <p:pic>
        <p:nvPicPr>
          <p:cNvPr id="5" name="Picture 4" descr="logo_dania_web_200px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77152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SERVER I</a:t>
            </a:r>
            <a:endParaRPr lang="en-US" dirty="0"/>
          </a:p>
        </p:txBody>
      </p:sp>
      <p:pic>
        <p:nvPicPr>
          <p:cNvPr id="9" name="Picture 8" descr="perm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24381" y="1743285"/>
            <a:ext cx="5695238" cy="3371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309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SERVER I</vt:lpstr>
      <vt:lpstr>SERVER I</vt:lpstr>
      <vt:lpstr>SERVER I</vt:lpstr>
      <vt:lpstr>SERVER I</vt:lpstr>
      <vt:lpstr>SERVER I</vt:lpstr>
      <vt:lpstr>SERVER I</vt:lpstr>
      <vt:lpstr>SERVER I</vt:lpstr>
      <vt:lpstr>SERVER I</vt:lpstr>
      <vt:lpstr>SERVER I</vt:lpstr>
      <vt:lpstr>SERVER I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 I</dc:title>
  <dc:creator>admin2</dc:creator>
  <cp:lastModifiedBy>new</cp:lastModifiedBy>
  <cp:revision>61</cp:revision>
  <dcterms:created xsi:type="dcterms:W3CDTF">2006-08-16T00:00:00Z</dcterms:created>
  <dcterms:modified xsi:type="dcterms:W3CDTF">2014-09-16T10:08:18Z</dcterms:modified>
</cp:coreProperties>
</file>