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8"/>
  </p:notesMasterIdLst>
  <p:handoutMasterIdLst>
    <p:handoutMasterId r:id="rId9"/>
  </p:handoutMasterIdLst>
  <p:sldIdLst>
    <p:sldId id="285" r:id="rId2"/>
    <p:sldId id="287" r:id="rId3"/>
    <p:sldId id="288" r:id="rId4"/>
    <p:sldId id="278" r:id="rId5"/>
    <p:sldId id="279" r:id="rId6"/>
    <p:sldId id="286" r:id="rId7"/>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ma til typografi 1 - Markering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04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5631" cy="512304"/>
          </a:xfrm>
          <a:prstGeom prst="rect">
            <a:avLst/>
          </a:prstGeom>
          <a:noFill/>
          <a:ln>
            <a:noFill/>
          </a:ln>
          <a:effectLst/>
          <a:extLst/>
        </p:spPr>
        <p:txBody>
          <a:bodyPr vert="horz" wrap="square" lIns="95500" tIns="47750" rIns="95500" bIns="47750" numCol="1" anchor="t" anchorCtr="0" compatLnSpc="1">
            <a:prstTxWarp prst="textNoShape">
              <a:avLst/>
            </a:prstTxWarp>
          </a:bodyPr>
          <a:lstStyle>
            <a:lvl1pPr>
              <a:defRPr sz="1300">
                <a:cs typeface="+mn-cs"/>
              </a:defRPr>
            </a:lvl1pPr>
          </a:lstStyle>
          <a:p>
            <a:pPr>
              <a:defRPr/>
            </a:pPr>
            <a:r>
              <a:rPr lang="da-DK" smtClean="0"/>
              <a:t>Dania - ITT 2015 - Network - Semester 1</a:t>
            </a:r>
            <a:endParaRPr lang="da-DK"/>
          </a:p>
        </p:txBody>
      </p:sp>
      <p:sp>
        <p:nvSpPr>
          <p:cNvPr id="30723" name="Rectangle 3"/>
          <p:cNvSpPr>
            <a:spLocks noGrp="1" noChangeArrowheads="1"/>
          </p:cNvSpPr>
          <p:nvPr>
            <p:ph type="dt" sz="quarter" idx="1"/>
          </p:nvPr>
        </p:nvSpPr>
        <p:spPr bwMode="auto">
          <a:xfrm>
            <a:off x="4021979" y="0"/>
            <a:ext cx="3075631" cy="512304"/>
          </a:xfrm>
          <a:prstGeom prst="rect">
            <a:avLst/>
          </a:prstGeom>
          <a:noFill/>
          <a:ln>
            <a:noFill/>
          </a:ln>
          <a:effectLst/>
          <a:extLst/>
        </p:spPr>
        <p:txBody>
          <a:bodyPr vert="horz" wrap="square" lIns="95500" tIns="47750" rIns="95500" bIns="47750" numCol="1" anchor="t" anchorCtr="0" compatLnSpc="1">
            <a:prstTxWarp prst="textNoShape">
              <a:avLst/>
            </a:prstTxWarp>
          </a:bodyPr>
          <a:lstStyle>
            <a:lvl1pPr algn="r">
              <a:defRPr sz="1300">
                <a:cs typeface="+mn-cs"/>
              </a:defRPr>
            </a:lvl1pPr>
          </a:lstStyle>
          <a:p>
            <a:pPr>
              <a:defRPr/>
            </a:pPr>
            <a:endParaRPr lang="da-DK"/>
          </a:p>
        </p:txBody>
      </p:sp>
      <p:sp>
        <p:nvSpPr>
          <p:cNvPr id="30724" name="Rectangle 4"/>
          <p:cNvSpPr>
            <a:spLocks noGrp="1" noChangeArrowheads="1"/>
          </p:cNvSpPr>
          <p:nvPr>
            <p:ph type="ftr" sz="quarter" idx="2"/>
          </p:nvPr>
        </p:nvSpPr>
        <p:spPr bwMode="auto">
          <a:xfrm>
            <a:off x="0" y="9720673"/>
            <a:ext cx="3075631" cy="512303"/>
          </a:xfrm>
          <a:prstGeom prst="rect">
            <a:avLst/>
          </a:prstGeom>
          <a:noFill/>
          <a:ln>
            <a:noFill/>
          </a:ln>
          <a:effectLst/>
          <a:extLst/>
        </p:spPr>
        <p:txBody>
          <a:bodyPr vert="horz" wrap="square" lIns="95500" tIns="47750" rIns="95500" bIns="47750" numCol="1" anchor="b" anchorCtr="0" compatLnSpc="1">
            <a:prstTxWarp prst="textNoShape">
              <a:avLst/>
            </a:prstTxWarp>
          </a:bodyPr>
          <a:lstStyle>
            <a:lvl1pPr>
              <a:defRPr sz="1300">
                <a:cs typeface="+mn-cs"/>
              </a:defRPr>
            </a:lvl1pPr>
          </a:lstStyle>
          <a:p>
            <a:pPr>
              <a:defRPr/>
            </a:pPr>
            <a:r>
              <a:rPr lang="da-DK" smtClean="0"/>
              <a:t>(C) Mercantec 2015</a:t>
            </a:r>
            <a:endParaRPr lang="da-DK"/>
          </a:p>
        </p:txBody>
      </p:sp>
      <p:sp>
        <p:nvSpPr>
          <p:cNvPr id="30725" name="Rectangle 5"/>
          <p:cNvSpPr>
            <a:spLocks noGrp="1" noChangeArrowheads="1"/>
          </p:cNvSpPr>
          <p:nvPr>
            <p:ph type="sldNum" sz="quarter" idx="3"/>
          </p:nvPr>
        </p:nvSpPr>
        <p:spPr bwMode="auto">
          <a:xfrm>
            <a:off x="4021979" y="9720673"/>
            <a:ext cx="3075631" cy="512303"/>
          </a:xfrm>
          <a:prstGeom prst="rect">
            <a:avLst/>
          </a:prstGeom>
          <a:noFill/>
          <a:ln>
            <a:noFill/>
          </a:ln>
          <a:effectLst/>
          <a:extLst/>
        </p:spPr>
        <p:txBody>
          <a:bodyPr vert="horz" wrap="square" lIns="95500" tIns="47750" rIns="95500" bIns="47750" numCol="1" anchor="b" anchorCtr="0" compatLnSpc="1">
            <a:prstTxWarp prst="textNoShape">
              <a:avLst/>
            </a:prstTxWarp>
          </a:bodyPr>
          <a:lstStyle>
            <a:lvl1pPr algn="r">
              <a:defRPr sz="1300">
                <a:cs typeface="+mn-cs"/>
              </a:defRPr>
            </a:lvl1pPr>
          </a:lstStyle>
          <a:p>
            <a:pPr>
              <a:defRPr/>
            </a:pPr>
            <a:fld id="{79E26F1C-59D5-4863-A87D-0A91A428669E}" type="slidenum">
              <a:rPr lang="da-DK"/>
              <a:pPr>
                <a:defRPr/>
              </a:pPr>
              <a:t>‹nr.›</a:t>
            </a:fld>
            <a:endParaRPr lang="da-DK"/>
          </a:p>
        </p:txBody>
      </p:sp>
    </p:spTree>
    <p:extLst>
      <p:ext uri="{BB962C8B-B14F-4D97-AF65-F5344CB8AC3E}">
        <p14:creationId xmlns:p14="http://schemas.microsoft.com/office/powerpoint/2010/main" val="2856708100"/>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5631" cy="512304"/>
          </a:xfrm>
          <a:prstGeom prst="rect">
            <a:avLst/>
          </a:prstGeom>
          <a:noFill/>
          <a:ln>
            <a:noFill/>
          </a:ln>
          <a:effectLst/>
          <a:extLst/>
        </p:spPr>
        <p:txBody>
          <a:bodyPr vert="horz" wrap="square" lIns="95500" tIns="47750" rIns="95500" bIns="47750" numCol="1" anchor="t" anchorCtr="0" compatLnSpc="1">
            <a:prstTxWarp prst="textNoShape">
              <a:avLst/>
            </a:prstTxWarp>
          </a:bodyPr>
          <a:lstStyle>
            <a:lvl1pPr>
              <a:defRPr sz="1300">
                <a:cs typeface="+mn-cs"/>
              </a:defRPr>
            </a:lvl1pPr>
          </a:lstStyle>
          <a:p>
            <a:pPr>
              <a:defRPr/>
            </a:pPr>
            <a:r>
              <a:rPr lang="en-US" smtClean="0"/>
              <a:t>Dania - ITT 2015 - Network - Semester 1</a:t>
            </a:r>
            <a:endParaRPr lang="en-US"/>
          </a:p>
        </p:txBody>
      </p:sp>
      <p:sp>
        <p:nvSpPr>
          <p:cNvPr id="9219" name="Rectangle 3"/>
          <p:cNvSpPr>
            <a:spLocks noGrp="1" noChangeArrowheads="1"/>
          </p:cNvSpPr>
          <p:nvPr>
            <p:ph type="dt" idx="1"/>
          </p:nvPr>
        </p:nvSpPr>
        <p:spPr bwMode="auto">
          <a:xfrm>
            <a:off x="4021979" y="0"/>
            <a:ext cx="3075631" cy="512304"/>
          </a:xfrm>
          <a:prstGeom prst="rect">
            <a:avLst/>
          </a:prstGeom>
          <a:noFill/>
          <a:ln>
            <a:noFill/>
          </a:ln>
          <a:effectLst/>
          <a:extLst/>
        </p:spPr>
        <p:txBody>
          <a:bodyPr vert="horz" wrap="square" lIns="95500" tIns="47750" rIns="95500" bIns="47750" numCol="1" anchor="t" anchorCtr="0" compatLnSpc="1">
            <a:prstTxWarp prst="textNoShape">
              <a:avLst/>
            </a:prstTxWarp>
          </a:bodyPr>
          <a:lstStyle>
            <a:lvl1pPr algn="r">
              <a:defRPr sz="13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9761" y="4861155"/>
            <a:ext cx="5679778" cy="4605821"/>
          </a:xfrm>
          <a:prstGeom prst="rect">
            <a:avLst/>
          </a:prstGeom>
          <a:noFill/>
          <a:ln>
            <a:noFill/>
          </a:ln>
          <a:effectLst/>
          <a:extLst/>
        </p:spPr>
        <p:txBody>
          <a:bodyPr vert="horz" wrap="square" lIns="95500" tIns="47750" rIns="95500" bIns="477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720673"/>
            <a:ext cx="3075631" cy="512303"/>
          </a:xfrm>
          <a:prstGeom prst="rect">
            <a:avLst/>
          </a:prstGeom>
          <a:noFill/>
          <a:ln>
            <a:noFill/>
          </a:ln>
          <a:effectLst/>
          <a:extLst/>
        </p:spPr>
        <p:txBody>
          <a:bodyPr vert="horz" wrap="square" lIns="95500" tIns="47750" rIns="95500" bIns="47750" numCol="1" anchor="b" anchorCtr="0" compatLnSpc="1">
            <a:prstTxWarp prst="textNoShape">
              <a:avLst/>
            </a:prstTxWarp>
          </a:bodyPr>
          <a:lstStyle>
            <a:lvl1pPr>
              <a:defRPr sz="1300">
                <a:cs typeface="+mn-cs"/>
              </a:defRPr>
            </a:lvl1pPr>
          </a:lstStyle>
          <a:p>
            <a:pPr>
              <a:defRPr/>
            </a:pPr>
            <a:r>
              <a:rPr lang="en-US" smtClean="0"/>
              <a:t>(C) Mercantec 2015</a:t>
            </a:r>
            <a:endParaRPr lang="en-US"/>
          </a:p>
        </p:txBody>
      </p:sp>
      <p:sp>
        <p:nvSpPr>
          <p:cNvPr id="9223" name="Rectangle 7"/>
          <p:cNvSpPr>
            <a:spLocks noGrp="1" noChangeArrowheads="1"/>
          </p:cNvSpPr>
          <p:nvPr>
            <p:ph type="sldNum" sz="quarter" idx="5"/>
          </p:nvPr>
        </p:nvSpPr>
        <p:spPr bwMode="auto">
          <a:xfrm>
            <a:off x="4021979" y="9720673"/>
            <a:ext cx="3075631" cy="512303"/>
          </a:xfrm>
          <a:prstGeom prst="rect">
            <a:avLst/>
          </a:prstGeom>
          <a:noFill/>
          <a:ln>
            <a:noFill/>
          </a:ln>
          <a:effectLst/>
          <a:extLst/>
        </p:spPr>
        <p:txBody>
          <a:bodyPr vert="horz" wrap="square" lIns="95500" tIns="47750" rIns="95500" bIns="47750" numCol="1" anchor="b" anchorCtr="0" compatLnSpc="1">
            <a:prstTxWarp prst="textNoShape">
              <a:avLst/>
            </a:prstTxWarp>
          </a:bodyPr>
          <a:lstStyle>
            <a:lvl1pPr algn="r">
              <a:defRPr sz="1300">
                <a:cs typeface="+mn-cs"/>
              </a:defRPr>
            </a:lvl1pPr>
          </a:lstStyle>
          <a:p>
            <a:pPr>
              <a:defRPr/>
            </a:pPr>
            <a:fld id="{FB9468CF-E394-4103-A3D2-DBFFDC0D9F42}" type="slidenum">
              <a:rPr lang="en-US"/>
              <a:pPr>
                <a:defRPr/>
              </a:pPr>
              <a:t>‹nr.›</a:t>
            </a:fld>
            <a:endParaRPr lang="en-US"/>
          </a:p>
        </p:txBody>
      </p:sp>
    </p:spTree>
    <p:extLst>
      <p:ext uri="{BB962C8B-B14F-4D97-AF65-F5344CB8AC3E}">
        <p14:creationId xmlns:p14="http://schemas.microsoft.com/office/powerpoint/2010/main" val="200192130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idehoved 3"/>
          <p:cNvSpPr>
            <a:spLocks noGrp="1"/>
          </p:cNvSpPr>
          <p:nvPr>
            <p:ph type="hdr" sz="quarter" idx="10"/>
          </p:nvPr>
        </p:nvSpPr>
        <p:spPr/>
        <p:txBody>
          <a:bodyPr/>
          <a:lstStyle/>
          <a:p>
            <a:pPr>
              <a:defRPr/>
            </a:pPr>
            <a:r>
              <a:rPr lang="en-US" smtClean="0"/>
              <a:t>Dania - ITT 2015 - Network - Semester 1</a:t>
            </a:r>
            <a:endParaRPr lang="en-US"/>
          </a:p>
        </p:txBody>
      </p:sp>
      <p:sp>
        <p:nvSpPr>
          <p:cNvPr id="5" name="Pladsholder til sidefod 4"/>
          <p:cNvSpPr>
            <a:spLocks noGrp="1"/>
          </p:cNvSpPr>
          <p:nvPr>
            <p:ph type="ftr" sz="quarter" idx="11"/>
          </p:nvPr>
        </p:nvSpPr>
        <p:spPr/>
        <p:txBody>
          <a:bodyPr/>
          <a:lstStyle/>
          <a:p>
            <a:pPr>
              <a:defRPr/>
            </a:pPr>
            <a:r>
              <a:rPr lang="en-US" smtClean="0"/>
              <a:t>(C) Mercantec 2015</a:t>
            </a:r>
            <a:endParaRPr lang="en-US"/>
          </a:p>
        </p:txBody>
      </p:sp>
      <p:sp>
        <p:nvSpPr>
          <p:cNvPr id="6" name="Pladsholder til diasnummer 5"/>
          <p:cNvSpPr>
            <a:spLocks noGrp="1"/>
          </p:cNvSpPr>
          <p:nvPr>
            <p:ph type="sldNum" sz="quarter" idx="12"/>
          </p:nvPr>
        </p:nvSpPr>
        <p:spPr/>
        <p:txBody>
          <a:bodyPr/>
          <a:lstStyle/>
          <a:p>
            <a:pPr>
              <a:defRPr/>
            </a:pPr>
            <a:fld id="{FB9468CF-E394-4103-A3D2-DBFFDC0D9F42}" type="slidenum">
              <a:rPr lang="en-US" smtClean="0"/>
              <a:pPr>
                <a:defRPr/>
              </a:pPr>
              <a:t>1</a:t>
            </a:fld>
            <a:endParaRPr lang="en-US"/>
          </a:p>
        </p:txBody>
      </p:sp>
    </p:spTree>
    <p:extLst>
      <p:ext uri="{BB962C8B-B14F-4D97-AF65-F5344CB8AC3E}">
        <p14:creationId xmlns:p14="http://schemas.microsoft.com/office/powerpoint/2010/main" val="244870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185CB46-C9E4-42F6-8282-06A884187863}" type="slidenum">
              <a:rPr lang="en-US"/>
              <a:pPr/>
              <a:t>2</a:t>
            </a:fld>
            <a:endParaRPr lang="en-US"/>
          </a:p>
        </p:txBody>
      </p:sp>
      <p:sp>
        <p:nvSpPr>
          <p:cNvPr id="103426" name="Rectangle 1026"/>
          <p:cNvSpPr txBox="1">
            <a:spLocks noGrp="1" noChangeArrowheads="1"/>
          </p:cNvSpPr>
          <p:nvPr/>
        </p:nvSpPr>
        <p:spPr bwMode="auto">
          <a:xfrm>
            <a:off x="0" y="1"/>
            <a:ext cx="3109429" cy="474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r>
              <a:rPr lang="da-DK" sz="1200">
                <a:latin typeface="Times New Roman" pitchFamily="18" charset="0"/>
              </a:rPr>
              <a:t>(C) EUC MIDT 2007</a:t>
            </a:r>
          </a:p>
        </p:txBody>
      </p:sp>
      <p:sp>
        <p:nvSpPr>
          <p:cNvPr id="103427" name="Rectangle 1030"/>
          <p:cNvSpPr txBox="1">
            <a:spLocks noGrp="1" noChangeArrowheads="1"/>
          </p:cNvSpPr>
          <p:nvPr/>
        </p:nvSpPr>
        <p:spPr bwMode="auto">
          <a:xfrm>
            <a:off x="0" y="9733768"/>
            <a:ext cx="3109429" cy="47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nchor="b"/>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r>
              <a:rPr lang="da-DK" sz="1200">
                <a:latin typeface="Times New Roman" pitchFamily="18" charset="0"/>
              </a:rPr>
              <a:t>IP Tech2 - Intro &amp; agenda</a:t>
            </a:r>
          </a:p>
        </p:txBody>
      </p:sp>
      <p:sp>
        <p:nvSpPr>
          <p:cNvPr id="103428" name="Rectangle 1031"/>
          <p:cNvSpPr txBox="1">
            <a:spLocks noGrp="1" noChangeArrowheads="1"/>
          </p:cNvSpPr>
          <p:nvPr/>
        </p:nvSpPr>
        <p:spPr bwMode="auto">
          <a:xfrm>
            <a:off x="3986491" y="9733768"/>
            <a:ext cx="3109429" cy="47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nchor="b"/>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pPr algn="r"/>
            <a:fld id="{AE67C341-D17F-407E-9EB3-D2578D7DB7AC}" type="slidenum">
              <a:rPr lang="da-DK" sz="1200">
                <a:latin typeface="Times New Roman" pitchFamily="18" charset="0"/>
              </a:rPr>
              <a:pPr algn="r"/>
              <a:t>2</a:t>
            </a:fld>
            <a:endParaRPr lang="da-DK" sz="1200">
              <a:latin typeface="Times New Roman" pitchFamily="18" charset="0"/>
            </a:endParaRPr>
          </a:p>
        </p:txBody>
      </p:sp>
      <p:sp>
        <p:nvSpPr>
          <p:cNvPr id="2" name="Pladsholder til sidefod 1"/>
          <p:cNvSpPr>
            <a:spLocks noGrp="1"/>
          </p:cNvSpPr>
          <p:nvPr>
            <p:ph type="ftr" sz="quarter" idx="10"/>
          </p:nvPr>
        </p:nvSpPr>
        <p:spPr/>
        <p:txBody>
          <a:bodyPr/>
          <a:lstStyle/>
          <a:p>
            <a:r>
              <a:rPr lang="en-US" smtClean="0"/>
              <a:t>(C) Mercantec 2015</a:t>
            </a:r>
            <a:endParaRPr lang="en-US"/>
          </a:p>
        </p:txBody>
      </p:sp>
      <p:sp>
        <p:nvSpPr>
          <p:cNvPr id="3" name="Pladsholder til sidehoved 2"/>
          <p:cNvSpPr>
            <a:spLocks noGrp="1"/>
          </p:cNvSpPr>
          <p:nvPr>
            <p:ph type="hdr" sz="quarter" idx="11"/>
          </p:nvPr>
        </p:nvSpPr>
        <p:spPr/>
        <p:txBody>
          <a:bodyPr/>
          <a:lstStyle/>
          <a:p>
            <a:r>
              <a:rPr lang="en-US" smtClean="0"/>
              <a:t>Dania - ITT 2015 - Network - Semester 1</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A9AAA36-A78D-4F32-8223-E111315F7761}" type="slidenum">
              <a:rPr lang="en-US"/>
              <a:pPr/>
              <a:t>3</a:t>
            </a:fld>
            <a:endParaRPr lang="en-US"/>
          </a:p>
        </p:txBody>
      </p:sp>
      <p:sp>
        <p:nvSpPr>
          <p:cNvPr id="105474" name="Rectangle 1026"/>
          <p:cNvSpPr txBox="1">
            <a:spLocks noGrp="1" noChangeArrowheads="1"/>
          </p:cNvSpPr>
          <p:nvPr/>
        </p:nvSpPr>
        <p:spPr bwMode="auto">
          <a:xfrm>
            <a:off x="0" y="1"/>
            <a:ext cx="3109429" cy="474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r>
              <a:rPr lang="da-DK" sz="1200">
                <a:latin typeface="Times New Roman" pitchFamily="18" charset="0"/>
              </a:rPr>
              <a:t>(C) EUC MIDT 2007</a:t>
            </a:r>
          </a:p>
        </p:txBody>
      </p:sp>
      <p:sp>
        <p:nvSpPr>
          <p:cNvPr id="105475" name="Rectangle 1030"/>
          <p:cNvSpPr txBox="1">
            <a:spLocks noGrp="1" noChangeArrowheads="1"/>
          </p:cNvSpPr>
          <p:nvPr/>
        </p:nvSpPr>
        <p:spPr bwMode="auto">
          <a:xfrm>
            <a:off x="0" y="9733768"/>
            <a:ext cx="3109429" cy="47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nchor="b"/>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r>
              <a:rPr lang="da-DK" sz="1200">
                <a:latin typeface="Times New Roman" pitchFamily="18" charset="0"/>
              </a:rPr>
              <a:t>IP Tech2 - Intro &amp; agenda</a:t>
            </a:r>
          </a:p>
        </p:txBody>
      </p:sp>
      <p:sp>
        <p:nvSpPr>
          <p:cNvPr id="105476" name="Rectangle 1031"/>
          <p:cNvSpPr txBox="1">
            <a:spLocks noGrp="1" noChangeArrowheads="1"/>
          </p:cNvSpPr>
          <p:nvPr/>
        </p:nvSpPr>
        <p:spPr bwMode="auto">
          <a:xfrm>
            <a:off x="3986491" y="9733768"/>
            <a:ext cx="3109429" cy="47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84" tIns="47243" rIns="94484" bIns="47243" anchor="b"/>
          <a:lstStyle>
            <a:lvl1pPr defTabSz="909638">
              <a:defRPr>
                <a:solidFill>
                  <a:schemeClr val="tx1"/>
                </a:solidFill>
                <a:latin typeface="Arial" charset="0"/>
              </a:defRPr>
            </a:lvl1pPr>
            <a:lvl2pPr marL="742950" indent="-285750" defTabSz="909638">
              <a:defRPr>
                <a:solidFill>
                  <a:schemeClr val="tx1"/>
                </a:solidFill>
                <a:latin typeface="Arial" charset="0"/>
              </a:defRPr>
            </a:lvl2pPr>
            <a:lvl3pPr marL="1143000" indent="-228600" defTabSz="909638">
              <a:defRPr>
                <a:solidFill>
                  <a:schemeClr val="tx1"/>
                </a:solidFill>
                <a:latin typeface="Arial" charset="0"/>
              </a:defRPr>
            </a:lvl3pPr>
            <a:lvl4pPr marL="1600200" indent="-228600" defTabSz="909638">
              <a:defRPr>
                <a:solidFill>
                  <a:schemeClr val="tx1"/>
                </a:solidFill>
                <a:latin typeface="Arial" charset="0"/>
              </a:defRPr>
            </a:lvl4pPr>
            <a:lvl5pPr marL="2057400" indent="-228600" defTabSz="909638">
              <a:defRPr>
                <a:solidFill>
                  <a:schemeClr val="tx1"/>
                </a:solidFill>
                <a:latin typeface="Arial" charset="0"/>
              </a:defRPr>
            </a:lvl5pPr>
            <a:lvl6pPr marL="2514600" indent="-228600" defTabSz="909638" fontAlgn="base">
              <a:spcBef>
                <a:spcPct val="0"/>
              </a:spcBef>
              <a:spcAft>
                <a:spcPct val="0"/>
              </a:spcAft>
              <a:defRPr>
                <a:solidFill>
                  <a:schemeClr val="tx1"/>
                </a:solidFill>
                <a:latin typeface="Arial" charset="0"/>
              </a:defRPr>
            </a:lvl6pPr>
            <a:lvl7pPr marL="2971800" indent="-228600" defTabSz="909638" fontAlgn="base">
              <a:spcBef>
                <a:spcPct val="0"/>
              </a:spcBef>
              <a:spcAft>
                <a:spcPct val="0"/>
              </a:spcAft>
              <a:defRPr>
                <a:solidFill>
                  <a:schemeClr val="tx1"/>
                </a:solidFill>
                <a:latin typeface="Arial" charset="0"/>
              </a:defRPr>
            </a:lvl7pPr>
            <a:lvl8pPr marL="3429000" indent="-228600" defTabSz="909638" fontAlgn="base">
              <a:spcBef>
                <a:spcPct val="0"/>
              </a:spcBef>
              <a:spcAft>
                <a:spcPct val="0"/>
              </a:spcAft>
              <a:defRPr>
                <a:solidFill>
                  <a:schemeClr val="tx1"/>
                </a:solidFill>
                <a:latin typeface="Arial" charset="0"/>
              </a:defRPr>
            </a:lvl8pPr>
            <a:lvl9pPr marL="3886200" indent="-228600" defTabSz="909638" fontAlgn="base">
              <a:spcBef>
                <a:spcPct val="0"/>
              </a:spcBef>
              <a:spcAft>
                <a:spcPct val="0"/>
              </a:spcAft>
              <a:defRPr>
                <a:solidFill>
                  <a:schemeClr val="tx1"/>
                </a:solidFill>
                <a:latin typeface="Arial" charset="0"/>
              </a:defRPr>
            </a:lvl9pPr>
          </a:lstStyle>
          <a:p>
            <a:pPr algn="r"/>
            <a:fld id="{167EDBB4-054B-4A12-9626-C6917D0FBD91}" type="slidenum">
              <a:rPr lang="da-DK" sz="1200">
                <a:latin typeface="Times New Roman" pitchFamily="18" charset="0"/>
              </a:rPr>
              <a:pPr algn="r"/>
              <a:t>3</a:t>
            </a:fld>
            <a:endParaRPr lang="da-DK" sz="1200">
              <a:latin typeface="Times New Roman" pitchFamily="18" charset="0"/>
            </a:endParaRPr>
          </a:p>
        </p:txBody>
      </p:sp>
      <p:sp>
        <p:nvSpPr>
          <p:cNvPr id="2" name="Pladsholder til sidefod 1"/>
          <p:cNvSpPr>
            <a:spLocks noGrp="1"/>
          </p:cNvSpPr>
          <p:nvPr>
            <p:ph type="ftr" sz="quarter" idx="10"/>
          </p:nvPr>
        </p:nvSpPr>
        <p:spPr/>
        <p:txBody>
          <a:bodyPr/>
          <a:lstStyle/>
          <a:p>
            <a:r>
              <a:rPr lang="en-US" smtClean="0"/>
              <a:t>(C) Mercantec 2015</a:t>
            </a:r>
            <a:endParaRPr lang="en-US"/>
          </a:p>
        </p:txBody>
      </p:sp>
      <p:sp>
        <p:nvSpPr>
          <p:cNvPr id="3" name="Pladsholder til sidehoved 2"/>
          <p:cNvSpPr>
            <a:spLocks noGrp="1"/>
          </p:cNvSpPr>
          <p:nvPr>
            <p:ph type="hdr" sz="quarter" idx="11"/>
          </p:nvPr>
        </p:nvSpPr>
        <p:spPr/>
        <p:txBody>
          <a:bodyPr/>
          <a:lstStyle/>
          <a:p>
            <a:r>
              <a:rPr lang="en-US" smtClean="0"/>
              <a:t>Dania - ITT 2015 - Network - Semester 1</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1_Titeldias">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173238" y="2420888"/>
            <a:ext cx="5612160" cy="1143000"/>
          </a:xfrm>
        </p:spPr>
        <p:txBody>
          <a:bodyPr/>
          <a:lstStyle>
            <a:lvl1pPr algn="l">
              <a:defRPr sz="5400">
                <a:solidFill>
                  <a:srgbClr val="00B0F0"/>
                </a:solidFill>
                <a:latin typeface="Arial" pitchFamily="34" charset="0"/>
                <a:cs typeface="Arial" pitchFamily="34" charset="0"/>
              </a:defRPr>
            </a:lvl1pPr>
          </a:lstStyle>
          <a:p>
            <a:pPr lvl="0"/>
            <a:r>
              <a:rPr lang="da-DK" noProof="0" smtClean="0"/>
              <a:t>Klik for at redigere i master</a:t>
            </a:r>
            <a:endParaRPr lang="en-US" noProof="0" dirty="0" smtClean="0"/>
          </a:p>
        </p:txBody>
      </p:sp>
      <p:sp>
        <p:nvSpPr>
          <p:cNvPr id="21507" name="Rectangle 3"/>
          <p:cNvSpPr>
            <a:spLocks noGrp="1" noChangeArrowheads="1"/>
          </p:cNvSpPr>
          <p:nvPr>
            <p:ph type="subTitle" idx="1"/>
          </p:nvPr>
        </p:nvSpPr>
        <p:spPr>
          <a:xfrm>
            <a:off x="3171651" y="4653136"/>
            <a:ext cx="6400800" cy="1511300"/>
          </a:xfrm>
        </p:spPr>
        <p:txBody>
          <a:bodyPr anchor="ctr"/>
          <a:lstStyle>
            <a:lvl1pPr marL="0" indent="0" algn="l">
              <a:buFontTx/>
              <a:buNone/>
              <a:defRPr sz="3200">
                <a:solidFill>
                  <a:srgbClr val="8FB018"/>
                </a:solidFill>
                <a:latin typeface="Arial" pitchFamily="34" charset="0"/>
                <a:cs typeface="Arial" pitchFamily="34" charset="0"/>
              </a:defRPr>
            </a:lvl1pPr>
          </a:lstStyle>
          <a:p>
            <a:pPr lvl="0"/>
            <a:r>
              <a:rPr lang="da-DK" noProof="0" smtClean="0"/>
              <a:t>Klik for at redigere i master</a:t>
            </a:r>
            <a:endParaRPr lang="en-US" noProof="0" dirty="0" smtClean="0"/>
          </a:p>
        </p:txBody>
      </p:sp>
      <p:pic>
        <p:nvPicPr>
          <p:cNvPr id="21512" name="Picture 8" descr="cable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060848"/>
            <a:ext cx="2699792" cy="2438175"/>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3096344" cy="13038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ladsholder til sidefod 1"/>
          <p:cNvSpPr>
            <a:spLocks noGrp="1"/>
          </p:cNvSpPr>
          <p:nvPr>
            <p:ph type="ftr" sz="quarter" idx="10"/>
          </p:nvPr>
        </p:nvSpPr>
        <p:spPr/>
        <p:txBody>
          <a:bodyPr/>
          <a:lstStyle/>
          <a:p>
            <a:r>
              <a:rPr lang="da-DK" smtClean="0"/>
              <a:t>(C) Mercantec 2015</a:t>
            </a:r>
            <a:endParaRPr lang="da-DK"/>
          </a:p>
        </p:txBody>
      </p:sp>
      <p:sp>
        <p:nvSpPr>
          <p:cNvPr id="4" name="Pladsholder til tekst 3"/>
          <p:cNvSpPr>
            <a:spLocks noGrp="1"/>
          </p:cNvSpPr>
          <p:nvPr>
            <p:ph type="body" sz="quarter" idx="11"/>
          </p:nvPr>
        </p:nvSpPr>
        <p:spPr>
          <a:xfrm>
            <a:off x="3173238" y="3573016"/>
            <a:ext cx="5615335" cy="1081087"/>
          </a:xfrm>
        </p:spPr>
        <p:txBody>
          <a:bodyPr anchor="ctr"/>
          <a:lstStyle>
            <a:lvl1pPr marL="0" indent="0" algn="l">
              <a:buFontTx/>
              <a:buNone/>
              <a:defRPr sz="2400">
                <a:solidFill>
                  <a:schemeClr val="bg2">
                    <a:lumMod val="75000"/>
                  </a:schemeClr>
                </a:solidFill>
                <a:latin typeface="Arial" pitchFamily="34" charset="0"/>
                <a:cs typeface="Arial" pitchFamily="34" charset="0"/>
              </a:defRPr>
            </a:lvl1pPr>
          </a:lstStyle>
          <a:p>
            <a:pPr lvl="0"/>
            <a:r>
              <a:rPr lang="da-DK" smtClean="0"/>
              <a:t>Klik for at redigere i master</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7" name="Billede 6"/>
          <p:cNvPicPr>
            <a:picLocks noChangeAspect="1"/>
          </p:cNvPicPr>
          <p:nvPr/>
        </p:nvPicPr>
        <p:blipFill rotWithShape="1">
          <a:blip r:embed="rId2">
            <a:duotone>
              <a:schemeClr val="accent3">
                <a:shade val="45000"/>
                <a:satMod val="135000"/>
              </a:schemeClr>
              <a:prstClr val="white"/>
            </a:duotone>
            <a:extLst>
              <a:ext uri="{BEBA8EAE-BF5A-486C-A8C5-ECC9F3942E4B}">
                <a14:imgProps xmlns:a14="http://schemas.microsoft.com/office/drawing/2010/main">
                  <a14:imgLayer r:embed="rId3">
                    <a14:imgEffect>
                      <a14:sharpenSoften amount="31000"/>
                    </a14:imgEffect>
                    <a14:imgEffect>
                      <a14:brightnessContrast bright="78000" contrast="-61000"/>
                    </a14:imgEffect>
                  </a14:imgLayer>
                </a14:imgProps>
              </a:ext>
              <a:ext uri="{28A0092B-C50C-407E-A947-70E740481C1C}">
                <a14:useLocalDpi xmlns:a14="http://schemas.microsoft.com/office/drawing/2010/main" val="0"/>
              </a:ext>
            </a:extLst>
          </a:blip>
          <a:srcRect t="26538"/>
          <a:stretch/>
        </p:blipFill>
        <p:spPr>
          <a:xfrm>
            <a:off x="0" y="1484784"/>
            <a:ext cx="9144000" cy="4896544"/>
          </a:xfrm>
          <a:prstGeom prst="rect">
            <a:avLst/>
          </a:prstGeom>
        </p:spPr>
      </p:pic>
      <p:sp>
        <p:nvSpPr>
          <p:cNvPr id="2" name="Titel 1"/>
          <p:cNvSpPr>
            <a:spLocks noGrp="1"/>
          </p:cNvSpPr>
          <p:nvPr>
            <p:ph type="title"/>
          </p:nvPr>
        </p:nvSpPr>
        <p:spPr/>
        <p:txBody>
          <a:bodyPr/>
          <a:lstStyle/>
          <a:p>
            <a:r>
              <a:rPr lang="da-DK" smtClean="0"/>
              <a:t>Klik for at redigere i master</a:t>
            </a:r>
            <a:endParaRPr lang="da-DK" dirty="0"/>
          </a:p>
        </p:txBody>
      </p:sp>
      <p:sp>
        <p:nvSpPr>
          <p:cNvPr id="3" name="Pladsholder til indhold 2"/>
          <p:cNvSpPr>
            <a:spLocks noGrp="1"/>
          </p:cNvSpPr>
          <p:nvPr>
            <p:ph idx="1"/>
          </p:nvPr>
        </p:nvSpPr>
        <p:spPr>
          <a:xfrm>
            <a:off x="457200" y="1584959"/>
            <a:ext cx="8229600" cy="4541203"/>
          </a:xfrm>
        </p:spPr>
        <p:txBody>
          <a:bodyPr/>
          <a:lstStyle>
            <a:lvl1pPr marL="342900" indent="-342900">
              <a:lnSpc>
                <a:spcPct val="150000"/>
              </a:lnSpc>
              <a:buFont typeface="Wingdings" pitchFamily="2" charset="2"/>
              <a:buChar char="§"/>
              <a:defRPr/>
            </a:lvl1pPr>
            <a:lvl2pPr marL="742950" indent="-285750">
              <a:lnSpc>
                <a:spcPct val="150000"/>
              </a:lnSpc>
              <a:buFont typeface="Wingdings" pitchFamily="2" charset="2"/>
              <a:buChar char="§"/>
              <a:defRPr/>
            </a:lvl2pPr>
            <a:lvl3pPr marL="1143000" indent="-228600">
              <a:lnSpc>
                <a:spcPct val="150000"/>
              </a:lnSpc>
              <a:buFont typeface="Wingdings" pitchFamily="2" charset="2"/>
              <a:buChar char="§"/>
              <a:defRPr/>
            </a:lvl3pPr>
            <a:lvl4pPr marL="1600200" indent="-228600">
              <a:lnSpc>
                <a:spcPct val="150000"/>
              </a:lnSpc>
              <a:buFont typeface="Wingdings" pitchFamily="2" charset="2"/>
              <a:buChar char="§"/>
              <a:defRPr/>
            </a:lvl4pPr>
            <a:lvl5pPr marL="2057400" indent="-228600">
              <a:lnSpc>
                <a:spcPct val="150000"/>
              </a:lnSpc>
              <a:buFont typeface="Wingdings" pitchFamily="2" charset="2"/>
              <a:buChar cha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(C) Mercantec 2015</a:t>
            </a:r>
            <a:endParaRPr lang="da-DK" dirty="0"/>
          </a:p>
        </p:txBody>
      </p:sp>
      <p:sp>
        <p:nvSpPr>
          <p:cNvPr id="5" name="Rectangle 5"/>
          <p:cNvSpPr>
            <a:spLocks noGrp="1" noChangeArrowheads="1"/>
          </p:cNvSpPr>
          <p:nvPr>
            <p:ph type="sldNum" sz="quarter" idx="11"/>
          </p:nvPr>
        </p:nvSpPr>
        <p:spPr>
          <a:ln/>
        </p:spPr>
        <p:txBody>
          <a:bodyPr/>
          <a:lstStyle>
            <a:lvl1pPr>
              <a:defRPr/>
            </a:lvl1pPr>
          </a:lstStyle>
          <a:p>
            <a:pPr>
              <a:defRPr/>
            </a:pPr>
            <a:fld id="{4656160B-DAE6-4959-8FDA-7E8EC0969D67}" type="slidenum">
              <a:rPr lang="en-US" smtClean="0"/>
              <a:pPr>
                <a:defRPr/>
              </a:pPr>
              <a:t>‹nr.›</a:t>
            </a:fld>
            <a:endParaRPr lang="en-US"/>
          </a:p>
        </p:txBody>
      </p:sp>
    </p:spTree>
    <p:extLst>
      <p:ext uri="{BB962C8B-B14F-4D97-AF65-F5344CB8AC3E}">
        <p14:creationId xmlns:p14="http://schemas.microsoft.com/office/powerpoint/2010/main" val="42587249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gen animation 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a:xfrm>
            <a:off x="457200" y="1584959"/>
            <a:ext cx="8229600" cy="4541203"/>
          </a:xfrm>
        </p:spPr>
        <p:txBody>
          <a:bodyPr/>
          <a:lstStyle>
            <a:lvl1pPr marL="342900" indent="-342900">
              <a:lnSpc>
                <a:spcPct val="150000"/>
              </a:lnSpc>
              <a:buFont typeface="Wingdings" pitchFamily="2" charset="2"/>
              <a:buChar char="§"/>
              <a:defRPr/>
            </a:lvl1pPr>
            <a:lvl2pPr marL="800100" indent="-342900">
              <a:lnSpc>
                <a:spcPct val="150000"/>
              </a:lnSpc>
              <a:buFont typeface="Wingdings" pitchFamily="2" charset="2"/>
              <a:buChar char="§"/>
              <a:defRPr/>
            </a:lvl2pPr>
            <a:lvl3pPr marL="1200150" indent="-285750">
              <a:lnSpc>
                <a:spcPct val="150000"/>
              </a:lnSpc>
              <a:buFont typeface="Wingdings" pitchFamily="2" charset="2"/>
              <a:buChar char="§"/>
              <a:defRPr/>
            </a:lvl3pPr>
            <a:lvl4pPr marL="1657350" indent="-285750">
              <a:lnSpc>
                <a:spcPct val="150000"/>
              </a:lnSpc>
              <a:buFont typeface="Wingdings" pitchFamily="2" charset="2"/>
              <a:buChar char="§"/>
              <a:defRPr/>
            </a:lvl4pPr>
            <a:lvl5pPr marL="2114550" indent="-285750">
              <a:lnSpc>
                <a:spcPct val="150000"/>
              </a:lnSpc>
              <a:buFont typeface="Wingdings" pitchFamily="2" charset="2"/>
              <a:buChar cha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(C) Mercantec 2015</a:t>
            </a:r>
            <a:endParaRPr lang="da-DK" dirty="0"/>
          </a:p>
        </p:txBody>
      </p:sp>
      <p:sp>
        <p:nvSpPr>
          <p:cNvPr id="5" name="Rectangle 5"/>
          <p:cNvSpPr>
            <a:spLocks noGrp="1" noChangeArrowheads="1"/>
          </p:cNvSpPr>
          <p:nvPr>
            <p:ph type="sldNum" sz="quarter" idx="11"/>
          </p:nvPr>
        </p:nvSpPr>
        <p:spPr>
          <a:ln/>
        </p:spPr>
        <p:txBody>
          <a:bodyPr/>
          <a:lstStyle>
            <a:lvl1pPr>
              <a:defRPr/>
            </a:lvl1pPr>
          </a:lstStyle>
          <a:p>
            <a:pPr>
              <a:defRPr/>
            </a:pPr>
            <a:fld id="{4656160B-DAE6-4959-8FDA-7E8EC0969D67}" type="slidenum">
              <a:rPr lang="en-US" smtClean="0"/>
              <a:pPr>
                <a:defRPr/>
              </a:pPr>
              <a:t>‹nr.›</a:t>
            </a:fld>
            <a:endParaRPr lang="en-US"/>
          </a:p>
        </p:txBody>
      </p:sp>
    </p:spTree>
    <p:extLst>
      <p:ext uri="{BB962C8B-B14F-4D97-AF65-F5344CB8AC3E}">
        <p14:creationId xmlns:p14="http://schemas.microsoft.com/office/powerpoint/2010/main" val="8114765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el og indholdsobjekt uden animation">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67544" y="1340768"/>
            <a:ext cx="8064896" cy="504056"/>
          </a:xfrm>
        </p:spPr>
        <p:txBody>
          <a:bodyPr anchor="ctr"/>
          <a:lstStyle>
            <a:lvl1pPr marL="0" indent="0">
              <a:buNone/>
              <a:defRPr sz="2400">
                <a:solidFill>
                  <a:srgbClr val="8FB018"/>
                </a:solidFill>
                <a:latin typeface="Arial" pitchFamily="34" charset="0"/>
                <a:cs typeface="Arial" pitchFamily="34" charset="0"/>
              </a:defRPr>
            </a:lvl1pPr>
            <a:lvl2pPr marL="457200" indent="0">
              <a:buNone/>
              <a:defRPr sz="2400">
                <a:latin typeface="Arial" pitchFamily="34" charset="0"/>
                <a:cs typeface="Arial" pitchFamily="34" charset="0"/>
              </a:defRPr>
            </a:lvl2pPr>
            <a:lvl3pPr marL="914400" indent="0">
              <a:buNone/>
              <a:defRPr sz="2400">
                <a:latin typeface="Arial" pitchFamily="34" charset="0"/>
                <a:cs typeface="Arial" pitchFamily="34" charset="0"/>
              </a:defRPr>
            </a:lvl3pPr>
            <a:lvl4pPr marL="1371600" indent="0">
              <a:buNone/>
              <a:defRPr sz="2400">
                <a:latin typeface="Arial" pitchFamily="34" charset="0"/>
                <a:cs typeface="Arial" pitchFamily="34" charset="0"/>
              </a:defRPr>
            </a:lvl4pPr>
            <a:lvl5pPr marL="1828800" indent="0">
              <a:buFont typeface="Arial" panose="020B0604020202020204" pitchFamily="34" charset="0"/>
              <a:buNone/>
              <a:defRPr sz="2400">
                <a:latin typeface="Arial" pitchFamily="34" charset="0"/>
                <a:cs typeface="Arial" pitchFamily="34" charset="0"/>
              </a:defRPr>
            </a:lvl5pPr>
            <a:lvl6pPr marL="2286000" indent="0">
              <a:buClr>
                <a:srgbClr val="660066"/>
              </a:buClr>
              <a:buFont typeface="Arial" panose="020B0604020202020204" pitchFamily="34" charset="0"/>
              <a:buNone/>
              <a:defRPr sz="2400">
                <a:latin typeface="Arial" pitchFamily="34" charset="0"/>
                <a:cs typeface="Arial" pitchFamily="34" charset="0"/>
              </a:defRPr>
            </a:lvl6pPr>
          </a:lstStyle>
          <a:p>
            <a:pPr lvl="0"/>
            <a:r>
              <a:rPr lang="da-DK" smtClean="0"/>
              <a:t>Klik for at redigere i master</a:t>
            </a:r>
          </a:p>
        </p:txBody>
      </p:sp>
      <p:sp>
        <p:nvSpPr>
          <p:cNvPr id="4" name="Pladsholder til sidefod 3"/>
          <p:cNvSpPr>
            <a:spLocks noGrp="1"/>
          </p:cNvSpPr>
          <p:nvPr>
            <p:ph type="ftr" sz="quarter" idx="10"/>
          </p:nvPr>
        </p:nvSpPr>
        <p:spPr/>
        <p:txBody>
          <a:bodyPr/>
          <a:lstStyle>
            <a:lvl1pPr>
              <a:defRPr>
                <a:latin typeface="Arial" pitchFamily="34" charset="0"/>
                <a:cs typeface="Arial" pitchFamily="34" charset="0"/>
              </a:defRPr>
            </a:lvl1pPr>
          </a:lstStyle>
          <a:p>
            <a:pPr>
              <a:defRPr/>
            </a:pPr>
            <a:r>
              <a:rPr lang="en-US" smtClean="0"/>
              <a:t>(C) Mercantec 2015</a:t>
            </a:r>
            <a:endParaRPr lang="da-DK" dirty="0"/>
          </a:p>
        </p:txBody>
      </p:sp>
      <p:sp>
        <p:nvSpPr>
          <p:cNvPr id="7" name="Pladsholder til tekst 6"/>
          <p:cNvSpPr>
            <a:spLocks noGrp="1"/>
          </p:cNvSpPr>
          <p:nvPr>
            <p:ph type="body" sz="quarter" idx="11"/>
          </p:nvPr>
        </p:nvSpPr>
        <p:spPr>
          <a:xfrm>
            <a:off x="467544" y="620688"/>
            <a:ext cx="5761806" cy="400050"/>
          </a:xfrm>
        </p:spPr>
        <p:txBody>
          <a:bodyPr anchor="ctr"/>
          <a:lstStyle>
            <a:lvl1pPr marL="0" indent="0" algn="l">
              <a:buFont typeface="Courier New" pitchFamily="49" charset="0"/>
              <a:buNone/>
              <a:defRPr sz="1600">
                <a:solidFill>
                  <a:schemeClr val="bg2">
                    <a:lumMod val="75000"/>
                  </a:schemeClr>
                </a:solidFill>
                <a:latin typeface="Arial" pitchFamily="34" charset="0"/>
                <a:cs typeface="Arial"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smtClean="0"/>
              <a:t>Klik for at redigere i master</a:t>
            </a:r>
          </a:p>
        </p:txBody>
      </p:sp>
      <p:sp>
        <p:nvSpPr>
          <p:cNvPr id="6" name="Tekstboks 5"/>
          <p:cNvSpPr txBox="1"/>
          <p:nvPr/>
        </p:nvSpPr>
        <p:spPr>
          <a:xfrm>
            <a:off x="7524328" y="6477459"/>
            <a:ext cx="1512168" cy="215444"/>
          </a:xfrm>
          <a:prstGeom prst="rect">
            <a:avLst/>
          </a:prstGeom>
          <a:noFill/>
        </p:spPr>
        <p:txBody>
          <a:bodyPr wrap="square" rtlCol="0">
            <a:spAutoFit/>
          </a:bodyPr>
          <a:lstStyle/>
          <a:p>
            <a:r>
              <a:rPr lang="da-DK" sz="800" dirty="0" smtClean="0">
                <a:solidFill>
                  <a:srgbClr val="660066"/>
                </a:solidFill>
                <a:hlinkClick r:id="rId2" action="ppaction://hlinksldjump"/>
              </a:rPr>
              <a:t>Kapiteloversigt - klik her …</a:t>
            </a:r>
            <a:endParaRPr lang="da-DK" sz="800" dirty="0">
              <a:solidFill>
                <a:srgbClr val="660066"/>
              </a:solidFill>
            </a:endParaRPr>
          </a:p>
        </p:txBody>
      </p:sp>
      <p:sp>
        <p:nvSpPr>
          <p:cNvPr id="8" name="Pladsholder til indhold 2"/>
          <p:cNvSpPr>
            <a:spLocks noGrp="1"/>
          </p:cNvSpPr>
          <p:nvPr>
            <p:ph idx="12"/>
          </p:nvPr>
        </p:nvSpPr>
        <p:spPr>
          <a:xfrm>
            <a:off x="1043608" y="2060848"/>
            <a:ext cx="7560840" cy="4187924"/>
          </a:xfrm>
        </p:spPr>
        <p:txBody>
          <a:bodyPr/>
          <a:lstStyle>
            <a:lvl1pPr marL="342900" indent="-342900">
              <a:lnSpc>
                <a:spcPct val="150000"/>
              </a:lnSpc>
              <a:buFont typeface="Wingdings" pitchFamily="2" charset="2"/>
              <a:buChar char="§"/>
              <a:defRPr sz="2000">
                <a:latin typeface="Arial" pitchFamily="34" charset="0"/>
                <a:cs typeface="Arial" pitchFamily="34" charset="0"/>
              </a:defRPr>
            </a:lvl1pPr>
            <a:lvl2pPr marL="742950" indent="-285750">
              <a:lnSpc>
                <a:spcPct val="150000"/>
              </a:lnSpc>
              <a:buFont typeface="Wingdings" pitchFamily="2" charset="2"/>
              <a:buChar char="§"/>
              <a:defRPr sz="1800">
                <a:latin typeface="Arial" pitchFamily="34" charset="0"/>
                <a:cs typeface="Arial" pitchFamily="34" charset="0"/>
              </a:defRPr>
            </a:lvl2pPr>
            <a:lvl3pPr marL="1143000" indent="-228600">
              <a:lnSpc>
                <a:spcPct val="150000"/>
              </a:lnSpc>
              <a:buFont typeface="Wingdings" pitchFamily="2" charset="2"/>
              <a:buChar char="§"/>
              <a:defRPr sz="1600">
                <a:latin typeface="Arial" pitchFamily="34" charset="0"/>
                <a:cs typeface="Arial" pitchFamily="34" charset="0"/>
              </a:defRPr>
            </a:lvl3pPr>
            <a:lvl4pPr marL="1600200" indent="-228600">
              <a:lnSpc>
                <a:spcPct val="150000"/>
              </a:lnSpc>
              <a:buFont typeface="Wingdings" pitchFamily="2" charset="2"/>
              <a:buChar char="§"/>
              <a:defRPr sz="1400">
                <a:latin typeface="Arial" pitchFamily="34" charset="0"/>
                <a:cs typeface="Arial" pitchFamily="34" charset="0"/>
              </a:defRPr>
            </a:lvl4pPr>
            <a:lvl5pPr marL="2114550" indent="-285750">
              <a:lnSpc>
                <a:spcPct val="150000"/>
              </a:lnSpc>
              <a:buFont typeface="Wingdings" pitchFamily="2" charset="2"/>
              <a:buChar char="§"/>
              <a:defRPr sz="1200">
                <a:latin typeface="Arial" pitchFamily="34" charset="0"/>
                <a:cs typeface="Arial" pitchFamily="34" charset="0"/>
              </a:defRPr>
            </a:lvl5pPr>
            <a:lvl6pPr marL="2514600" indent="-228600">
              <a:lnSpc>
                <a:spcPct val="100000"/>
              </a:lnSpc>
              <a:buClr>
                <a:srgbClr val="660066"/>
              </a:buClr>
              <a:buFont typeface="Courier New" pitchFamily="49" charset="0"/>
              <a:buChar char="o"/>
              <a:defRPr sz="1100">
                <a:latin typeface="Arial" pitchFamily="34" charset="0"/>
                <a:cs typeface="Arial" pitchFamily="34" charset="0"/>
              </a:defRPr>
            </a:lvl6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5" name="Titel 4"/>
          <p:cNvSpPr>
            <a:spLocks noGrp="1"/>
          </p:cNvSpPr>
          <p:nvPr>
            <p:ph type="title"/>
          </p:nvPr>
        </p:nvSpPr>
        <p:spPr/>
        <p:txBody>
          <a:bodyPr/>
          <a:lstStyle/>
          <a:p>
            <a:r>
              <a:rPr lang="da-DK" smtClean="0"/>
              <a:t>Klik for at redigere i master</a:t>
            </a:r>
            <a:endParaRPr lang="da-DK" dirty="0"/>
          </a:p>
        </p:txBody>
      </p:sp>
    </p:spTree>
    <p:extLst>
      <p:ext uri="{BB962C8B-B14F-4D97-AF65-F5344CB8AC3E}">
        <p14:creationId xmlns:p14="http://schemas.microsoft.com/office/powerpoint/2010/main" val="8447961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(C) Mercantec 2015</a:t>
            </a:r>
            <a:endParaRPr lang="da-DK"/>
          </a:p>
        </p:txBody>
      </p:sp>
      <p:sp>
        <p:nvSpPr>
          <p:cNvPr id="4" name="Rectangle 5"/>
          <p:cNvSpPr>
            <a:spLocks noGrp="1" noChangeArrowheads="1"/>
          </p:cNvSpPr>
          <p:nvPr>
            <p:ph type="sldNum" sz="quarter" idx="11"/>
          </p:nvPr>
        </p:nvSpPr>
        <p:spPr>
          <a:ln/>
        </p:spPr>
        <p:txBody>
          <a:bodyPr/>
          <a:lstStyle>
            <a:lvl1pPr>
              <a:defRPr/>
            </a:lvl1pPr>
          </a:lstStyle>
          <a:p>
            <a:pPr>
              <a:defRPr/>
            </a:pPr>
            <a:fld id="{D590FF82-9457-4568-95DF-401497165295}" type="slidenum">
              <a:rPr lang="en-US" smtClean="0"/>
              <a:pPr>
                <a:defRPr/>
              </a:pPr>
              <a:t>‹nr.›</a:t>
            </a:fld>
            <a:endParaRPr lang="en-US"/>
          </a:p>
        </p:txBody>
      </p:sp>
    </p:spTree>
    <p:extLst>
      <p:ext uri="{BB962C8B-B14F-4D97-AF65-F5344CB8AC3E}">
        <p14:creationId xmlns:p14="http://schemas.microsoft.com/office/powerpoint/2010/main" val="1430711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9012"/>
            <a:ext cx="4835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da-DK" dirty="0" smtClean="0"/>
          </a:p>
        </p:txBody>
      </p:sp>
      <p:sp>
        <p:nvSpPr>
          <p:cNvPr id="1027" name="Rectangle 3"/>
          <p:cNvSpPr>
            <a:spLocks noGrp="1" noChangeArrowheads="1"/>
          </p:cNvSpPr>
          <p:nvPr>
            <p:ph type="body" idx="1"/>
          </p:nvPr>
        </p:nvSpPr>
        <p:spPr bwMode="auto">
          <a:xfrm>
            <a:off x="457200" y="1628800"/>
            <a:ext cx="8229600" cy="452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dirty="0" smtClean="0"/>
              <a:t>Klik for at redigere teksttypografierne i masteren</a:t>
            </a:r>
          </a:p>
          <a:p>
            <a:pPr lvl="1"/>
            <a:r>
              <a:rPr lang="da-DK" altLang="da-DK" dirty="0" smtClean="0"/>
              <a:t>Andet niveau</a:t>
            </a:r>
          </a:p>
          <a:p>
            <a:pPr lvl="2"/>
            <a:r>
              <a:rPr lang="da-DK" altLang="da-DK" dirty="0" smtClean="0"/>
              <a:t>Tredje niveau</a:t>
            </a:r>
          </a:p>
          <a:p>
            <a:pPr lvl="3"/>
            <a:r>
              <a:rPr lang="da-DK" altLang="da-DK" dirty="0" smtClean="0"/>
              <a:t>Fjerde niveau</a:t>
            </a:r>
          </a:p>
          <a:p>
            <a:pPr lvl="4"/>
            <a:r>
              <a:rPr lang="da-DK" altLang="da-DK" dirty="0" smtClean="0"/>
              <a:t>Femte niveau</a:t>
            </a:r>
          </a:p>
        </p:txBody>
      </p:sp>
      <p:sp>
        <p:nvSpPr>
          <p:cNvPr id="33796" name="Rectangle 4"/>
          <p:cNvSpPr>
            <a:spLocks noGrp="1" noChangeArrowheads="1"/>
          </p:cNvSpPr>
          <p:nvPr>
            <p:ph type="ftr" sz="quarter" idx="3"/>
          </p:nvPr>
        </p:nvSpPr>
        <p:spPr bwMode="auto">
          <a:xfrm>
            <a:off x="2843808" y="6453336"/>
            <a:ext cx="3168650" cy="291305"/>
          </a:xfrm>
          <a:prstGeom prst="rect">
            <a:avLst/>
          </a:prstGeom>
          <a:noFill/>
          <a:ln w="9525">
            <a:noFill/>
            <a:miter lim="800000"/>
            <a:headEnd/>
            <a:tailEnd/>
          </a:ln>
          <a:effectLst>
            <a:glow rad="127000">
              <a:schemeClr val="accent1"/>
            </a:glow>
          </a:effectLst>
        </p:spPr>
        <p:txBody>
          <a:bodyPr vert="horz" wrap="square" lIns="91440" tIns="45720" rIns="91440" bIns="45720" numCol="1" anchor="ctr" anchorCtr="0" compatLnSpc="1">
            <a:prstTxWarp prst="textNoShape">
              <a:avLst/>
            </a:prstTxWarp>
          </a:bodyPr>
          <a:lstStyle>
            <a:lvl1pPr algn="ctr">
              <a:defRPr sz="1200" b="0" baseline="0">
                <a:solidFill>
                  <a:schemeClr val="bg2">
                    <a:lumMod val="75000"/>
                  </a:schemeClr>
                </a:solidFill>
                <a:effectLst/>
                <a:latin typeface="Arial" pitchFamily="34" charset="0"/>
                <a:cs typeface="Arial" pitchFamily="34" charset="0"/>
              </a:defRPr>
            </a:lvl1pPr>
          </a:lstStyle>
          <a:p>
            <a:pPr>
              <a:defRPr/>
            </a:pPr>
            <a:r>
              <a:rPr lang="en-US" smtClean="0"/>
              <a:t>(C) Mercantec 2015</a:t>
            </a:r>
            <a:endParaRPr lang="da-DK" dirty="0"/>
          </a:p>
        </p:txBody>
      </p:sp>
      <p:sp>
        <p:nvSpPr>
          <p:cNvPr id="33797" name="Rectangle 5"/>
          <p:cNvSpPr>
            <a:spLocks noGrp="1" noChangeArrowheads="1"/>
          </p:cNvSpPr>
          <p:nvPr>
            <p:ph type="sldNum" sz="quarter" idx="4"/>
          </p:nvPr>
        </p:nvSpPr>
        <p:spPr bwMode="auto">
          <a:xfrm>
            <a:off x="7596336" y="6309320"/>
            <a:ext cx="1090612" cy="363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lumMod val="75000"/>
                  </a:schemeClr>
                </a:solidFill>
                <a:latin typeface="Arial" charset="0"/>
              </a:defRPr>
            </a:lvl1pPr>
          </a:lstStyle>
          <a:p>
            <a:pPr>
              <a:defRPr/>
            </a:pPr>
            <a:fld id="{42369C2D-EF64-47EF-ABD0-A4306A58556A}" type="slidenum">
              <a:rPr lang="en-US" smtClean="0"/>
              <a:pPr>
                <a:defRPr/>
              </a:pPr>
              <a:t>‹nr.›</a:t>
            </a:fld>
            <a:endParaRPr lang="en-US"/>
          </a:p>
        </p:txBody>
      </p:sp>
      <p:sp>
        <p:nvSpPr>
          <p:cNvPr id="1032" name="Line 8"/>
          <p:cNvSpPr>
            <a:spLocks noChangeShapeType="1"/>
          </p:cNvSpPr>
          <p:nvPr/>
        </p:nvSpPr>
        <p:spPr bwMode="auto">
          <a:xfrm>
            <a:off x="0" y="1125538"/>
            <a:ext cx="9144000" cy="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da-DK"/>
          </a:p>
        </p:txBody>
      </p:sp>
      <p:pic>
        <p:nvPicPr>
          <p:cNvPr id="1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112" y="116632"/>
            <a:ext cx="3283894" cy="1382856"/>
          </a:xfrm>
          <a:prstGeom prst="rect">
            <a:avLst/>
          </a:prstGeom>
          <a:ln>
            <a:noFill/>
          </a:ln>
          <a:effectLst>
            <a:outerShdw sx="1000" sy="1000" algn="tl" rotWithShape="0">
              <a:srgbClr val="333333"/>
            </a:outerShdw>
          </a:effectLst>
          <a:extLst/>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8" r:id="rId5"/>
  </p:sldLayoutIdLst>
  <p:timing>
    <p:tnLst>
      <p:par>
        <p:cTn id="1" dur="indefinite" restart="never" nodeType="tmRoot"/>
      </p:par>
    </p:tnLst>
  </p:timing>
  <p:hf sldNum="0" hdr="0" dt="0"/>
  <p:txStyles>
    <p:titleStyle>
      <a:lvl1pPr algn="l" rtl="0" eaLnBrk="1" fontAlgn="base" hangingPunct="1">
        <a:spcBef>
          <a:spcPct val="0"/>
        </a:spcBef>
        <a:spcAft>
          <a:spcPct val="0"/>
        </a:spcAft>
        <a:defRPr sz="2400">
          <a:solidFill>
            <a:schemeClr val="bg2">
              <a:lumMod val="75000"/>
            </a:schemeClr>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lnSpc>
          <a:spcPct val="150000"/>
        </a:lnSpc>
        <a:spcBef>
          <a:spcPct val="20000"/>
        </a:spcBef>
        <a:spcAft>
          <a:spcPct val="0"/>
        </a:spcAft>
        <a:buClr>
          <a:srgbClr val="7030A0"/>
        </a:buClr>
        <a:buFont typeface="Wingdings" pitchFamily="2" charset="2"/>
        <a:buChar char="§"/>
        <a:defRPr sz="2400">
          <a:solidFill>
            <a:schemeClr val="bg2">
              <a:lumMod val="75000"/>
            </a:schemeClr>
          </a:solidFill>
          <a:latin typeface="Arial" pitchFamily="34" charset="0"/>
          <a:ea typeface="+mn-ea"/>
          <a:cs typeface="Arial" pitchFamily="34" charset="0"/>
        </a:defRPr>
      </a:lvl1pPr>
      <a:lvl2pPr marL="742950" indent="-285750" algn="l" rtl="0" eaLnBrk="1" fontAlgn="base" hangingPunct="1">
        <a:lnSpc>
          <a:spcPct val="150000"/>
        </a:lnSpc>
        <a:spcBef>
          <a:spcPct val="20000"/>
        </a:spcBef>
        <a:spcAft>
          <a:spcPct val="0"/>
        </a:spcAft>
        <a:buClr>
          <a:srgbClr val="7030A0"/>
        </a:buClr>
        <a:buFont typeface="Wingdings" pitchFamily="2" charset="2"/>
        <a:buChar char="§"/>
        <a:defRPr sz="2000">
          <a:solidFill>
            <a:schemeClr val="bg2">
              <a:lumMod val="75000"/>
            </a:schemeClr>
          </a:solidFill>
          <a:latin typeface="Arial" pitchFamily="34" charset="0"/>
          <a:cs typeface="Arial" pitchFamily="34" charset="0"/>
        </a:defRPr>
      </a:lvl2pPr>
      <a:lvl3pPr marL="1143000" indent="-228600" algn="l" rtl="0" eaLnBrk="1" fontAlgn="base" hangingPunct="1">
        <a:lnSpc>
          <a:spcPct val="150000"/>
        </a:lnSpc>
        <a:spcBef>
          <a:spcPct val="20000"/>
        </a:spcBef>
        <a:spcAft>
          <a:spcPct val="0"/>
        </a:spcAft>
        <a:buClr>
          <a:srgbClr val="7030A0"/>
        </a:buClr>
        <a:buFont typeface="Wingdings" pitchFamily="2" charset="2"/>
        <a:buChar char="§"/>
        <a:defRPr sz="1800">
          <a:solidFill>
            <a:schemeClr val="bg2">
              <a:lumMod val="75000"/>
            </a:schemeClr>
          </a:solidFill>
          <a:latin typeface="Arial" pitchFamily="34" charset="0"/>
          <a:cs typeface="Arial" pitchFamily="34" charset="0"/>
        </a:defRPr>
      </a:lvl3pPr>
      <a:lvl4pPr marL="1600200" indent="-228600" algn="l" rtl="0" eaLnBrk="1" fontAlgn="base" hangingPunct="1">
        <a:lnSpc>
          <a:spcPct val="150000"/>
        </a:lnSpc>
        <a:spcBef>
          <a:spcPct val="20000"/>
        </a:spcBef>
        <a:spcAft>
          <a:spcPct val="0"/>
        </a:spcAft>
        <a:buClr>
          <a:srgbClr val="7030A0"/>
        </a:buClr>
        <a:buFont typeface="Wingdings" pitchFamily="2" charset="2"/>
        <a:buChar char="§"/>
        <a:defRPr sz="1600">
          <a:solidFill>
            <a:schemeClr val="bg2">
              <a:lumMod val="75000"/>
            </a:schemeClr>
          </a:solidFill>
          <a:latin typeface="Arial" pitchFamily="34" charset="0"/>
          <a:cs typeface="Arial" pitchFamily="34" charset="0"/>
        </a:defRPr>
      </a:lvl4pPr>
      <a:lvl5pPr marL="2057400" indent="-228600" algn="l" rtl="0" eaLnBrk="1" fontAlgn="base" hangingPunct="1">
        <a:lnSpc>
          <a:spcPct val="150000"/>
        </a:lnSpc>
        <a:spcBef>
          <a:spcPct val="20000"/>
        </a:spcBef>
        <a:spcAft>
          <a:spcPct val="0"/>
        </a:spcAft>
        <a:buClr>
          <a:srgbClr val="7030A0"/>
        </a:buClr>
        <a:buFont typeface="Wingdings" pitchFamily="2" charset="2"/>
        <a:buChar char="§"/>
        <a:defRPr sz="1600">
          <a:solidFill>
            <a:schemeClr val="bg2">
              <a:lumMod val="75000"/>
            </a:schemeClr>
          </a:solidFill>
          <a:latin typeface="Arial" pitchFamily="34" charset="0"/>
          <a:cs typeface="Arial" pitchFamily="34" charset="0"/>
        </a:defRPr>
      </a:lvl5pPr>
      <a:lvl6pPr marL="2514600" indent="-228600" algn="l" rtl="0" eaLnBrk="1" fontAlgn="base" hangingPunct="1">
        <a:lnSpc>
          <a:spcPts val="3000"/>
        </a:lnSpc>
        <a:spcBef>
          <a:spcPct val="20000"/>
        </a:spcBef>
        <a:spcAft>
          <a:spcPct val="0"/>
        </a:spcAft>
        <a:buChar char="»"/>
        <a:defRPr sz="2000">
          <a:solidFill>
            <a:schemeClr val="tx1"/>
          </a:solidFill>
          <a:latin typeface="+mn-lt"/>
        </a:defRPr>
      </a:lvl6pPr>
      <a:lvl7pPr marL="2971800" indent="-228600" algn="l" rtl="0" eaLnBrk="1" fontAlgn="base" hangingPunct="1">
        <a:lnSpc>
          <a:spcPts val="3000"/>
        </a:lnSpc>
        <a:spcBef>
          <a:spcPct val="20000"/>
        </a:spcBef>
        <a:spcAft>
          <a:spcPct val="0"/>
        </a:spcAft>
        <a:buChar char="»"/>
        <a:defRPr sz="2000">
          <a:solidFill>
            <a:schemeClr val="tx1"/>
          </a:solidFill>
          <a:latin typeface="+mn-lt"/>
        </a:defRPr>
      </a:lvl7pPr>
      <a:lvl8pPr marL="3429000" indent="-228600" algn="l" rtl="0" eaLnBrk="1" fontAlgn="base" hangingPunct="1">
        <a:lnSpc>
          <a:spcPts val="3000"/>
        </a:lnSpc>
        <a:spcBef>
          <a:spcPct val="20000"/>
        </a:spcBef>
        <a:spcAft>
          <a:spcPct val="0"/>
        </a:spcAft>
        <a:buChar char="»"/>
        <a:defRPr sz="2000">
          <a:solidFill>
            <a:schemeClr val="tx1"/>
          </a:solidFill>
          <a:latin typeface="+mn-lt"/>
        </a:defRPr>
      </a:lvl8pPr>
      <a:lvl9pPr marL="3886200" indent="-228600" algn="l" rtl="0" eaLnBrk="1" fontAlgn="base" hangingPunct="1">
        <a:lnSpc>
          <a:spcPts val="3000"/>
        </a:lnSpc>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adva@mercantec.d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aEl@mercantec.dk" TargetMode="External"/><Relationship Id="rId2" Type="http://schemas.openxmlformats.org/officeDocument/2006/relationships/hyperlink" Target="mailto:ADVa@mercantec.dk" TargetMode="Externa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ars.tekkom.dk/mediawiki/index.php/ITT_2015/Network_module_1" TargetMode="External"/><Relationship Id="rId2" Type="http://schemas.openxmlformats.org/officeDocument/2006/relationships/hyperlink" Target="https://fronter.com/eadania/main.p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Basic </a:t>
            </a:r>
            <a:r>
              <a:rPr lang="en-GB" dirty="0" smtClean="0"/>
              <a:t>networking</a:t>
            </a:r>
            <a:endParaRPr lang="en-GB" sz="5400" dirty="0">
              <a:solidFill>
                <a:srgbClr val="00B0F0"/>
              </a:solidFill>
            </a:endParaRPr>
          </a:p>
        </p:txBody>
      </p:sp>
      <p:sp>
        <p:nvSpPr>
          <p:cNvPr id="3" name="Undertitel 2"/>
          <p:cNvSpPr>
            <a:spLocks noGrp="1"/>
          </p:cNvSpPr>
          <p:nvPr>
            <p:ph type="subTitle" idx="1"/>
          </p:nvPr>
        </p:nvSpPr>
        <p:spPr/>
        <p:txBody>
          <a:bodyPr/>
          <a:lstStyle/>
          <a:p>
            <a:r>
              <a:rPr lang="en-GB" dirty="0" smtClean="0"/>
              <a:t>Introduction</a:t>
            </a:r>
            <a:endParaRPr lang="en-GB" dirty="0"/>
          </a:p>
        </p:txBody>
      </p:sp>
      <p:sp>
        <p:nvSpPr>
          <p:cNvPr id="5" name="Pladsholder til tekst 4"/>
          <p:cNvSpPr>
            <a:spLocks noGrp="1"/>
          </p:cNvSpPr>
          <p:nvPr>
            <p:ph type="body" sz="quarter" idx="11"/>
          </p:nvPr>
        </p:nvSpPr>
        <p:spPr/>
        <p:txBody>
          <a:bodyPr/>
          <a:lstStyle/>
          <a:p>
            <a:r>
              <a:rPr lang="en-US" sz="2400" dirty="0" smtClean="0"/>
              <a:t>Dania ITT 2015 Network - Semester 1</a:t>
            </a:r>
          </a:p>
        </p:txBody>
      </p:sp>
    </p:spTree>
    <p:extLst>
      <p:ext uri="{BB962C8B-B14F-4D97-AF65-F5344CB8AC3E}">
        <p14:creationId xmlns:p14="http://schemas.microsoft.com/office/powerpoint/2010/main" val="1077101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tIns="72000" rIns="270000" bIns="0"/>
          <a:lstStyle/>
          <a:p>
            <a:r>
              <a:rPr lang="en-GB" smtClean="0"/>
              <a:t>The goal of this course</a:t>
            </a:r>
            <a:endParaRPr lang="en-GB"/>
          </a:p>
        </p:txBody>
      </p:sp>
      <p:sp>
        <p:nvSpPr>
          <p:cNvPr id="3" name="Pladsholder til indhold 2"/>
          <p:cNvSpPr>
            <a:spLocks noGrp="1"/>
          </p:cNvSpPr>
          <p:nvPr>
            <p:ph idx="1"/>
          </p:nvPr>
        </p:nvSpPr>
        <p:spPr/>
        <p:txBody>
          <a:bodyPr/>
          <a:lstStyle/>
          <a:p>
            <a:pPr marL="284163" indent="-284163">
              <a:lnSpc>
                <a:spcPct val="100000"/>
              </a:lnSpc>
            </a:pPr>
            <a:r>
              <a:rPr lang="en-GB" b="1" dirty="0" smtClean="0"/>
              <a:t>The objective </a:t>
            </a:r>
            <a:r>
              <a:rPr lang="en-GB" dirty="0" smtClean="0"/>
              <a:t>is to enable the students to</a:t>
            </a:r>
          </a:p>
          <a:p>
            <a:pPr marL="684213" lvl="1" indent="-284163">
              <a:lnSpc>
                <a:spcPct val="100000"/>
              </a:lnSpc>
            </a:pPr>
            <a:r>
              <a:rPr lang="en-GB" dirty="0" smtClean="0"/>
              <a:t>Use tools and equipment in connection with design and testing of hardware solutions </a:t>
            </a:r>
          </a:p>
          <a:p>
            <a:pPr marL="684213" lvl="1" indent="-284163">
              <a:lnSpc>
                <a:spcPct val="100000"/>
              </a:lnSpc>
            </a:pPr>
            <a:r>
              <a:rPr lang="en-GB" dirty="0" smtClean="0"/>
              <a:t>Design a communications system </a:t>
            </a:r>
            <a:endParaRPr lang="en-GB" b="1" dirty="0" smtClean="0"/>
          </a:p>
          <a:p>
            <a:pPr marL="284163" indent="-284163">
              <a:lnSpc>
                <a:spcPct val="100000"/>
              </a:lnSpc>
            </a:pPr>
            <a:r>
              <a:rPr lang="en-GB" b="1" dirty="0" smtClean="0"/>
              <a:t>Subjects:</a:t>
            </a:r>
          </a:p>
          <a:p>
            <a:pPr lvl="1">
              <a:lnSpc>
                <a:spcPct val="100000"/>
              </a:lnSpc>
            </a:pPr>
            <a:r>
              <a:rPr lang="en-GB" dirty="0" smtClean="0"/>
              <a:t>Network concepts, Transmission media, Network topologies, IP networks, Reference model, Protocols, LAN and WAN, Network units, Network testers, Routed networks, Segmented networks, Industrial networks, Basic security, File systems and Operating systems</a:t>
            </a:r>
          </a:p>
          <a:p>
            <a:pPr>
              <a:lnSpc>
                <a:spcPct val="100000"/>
              </a:lnSpc>
            </a:pPr>
            <a:r>
              <a:rPr lang="en-GB" b="1" dirty="0" smtClean="0"/>
              <a:t>Important: </a:t>
            </a:r>
          </a:p>
          <a:p>
            <a:pPr lvl="1">
              <a:lnSpc>
                <a:spcPct val="100000"/>
              </a:lnSpc>
            </a:pPr>
            <a:r>
              <a:rPr lang="en-GB" dirty="0" smtClean="0"/>
              <a:t>Having fun, installing and testing a lot of units!   </a:t>
            </a:r>
            <a:endParaRPr lang="en-GB" dirty="0" smtClean="0"/>
          </a:p>
        </p:txBody>
      </p:sp>
      <p:sp>
        <p:nvSpPr>
          <p:cNvPr id="2" name="Pladsholder til sidefod 1"/>
          <p:cNvSpPr>
            <a:spLocks noGrp="1"/>
          </p:cNvSpPr>
          <p:nvPr>
            <p:ph type="ftr" sz="quarter" idx="4294967295"/>
          </p:nvPr>
        </p:nvSpPr>
        <p:spPr>
          <a:xfrm>
            <a:off x="2843808" y="6453336"/>
            <a:ext cx="3168650" cy="291305"/>
          </a:xfrm>
          <a:prstGeom prst="rect">
            <a:avLst/>
          </a:prstGeom>
        </p:spPr>
        <p:txBody>
          <a:bodyPr/>
          <a:lstStyle/>
          <a:p>
            <a:r>
              <a:rPr lang="da-DK" smtClean="0"/>
              <a:t>(C) Mercantec 2015</a:t>
            </a:r>
            <a:endParaRPr lang="da-DK" dirty="0"/>
          </a:p>
        </p:txBody>
      </p:sp>
      <p:pic>
        <p:nvPicPr>
          <p:cNvPr id="6147" name="Picture 3" descr="C:\Users\QRT\AppData\Local\Microsoft\Windows\Temporary Internet Files\Content.IE5\JFV6IKD5\MC9004419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2784" y="5617029"/>
            <a:ext cx="1597452" cy="8748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90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tIns="72000" rIns="270000" bIns="0"/>
          <a:lstStyle/>
          <a:p>
            <a:r>
              <a:rPr lang="da-DK" dirty="0" smtClean="0"/>
              <a:t>Practical information</a:t>
            </a:r>
            <a:endParaRPr lang="da-DK" dirty="0"/>
          </a:p>
        </p:txBody>
      </p:sp>
      <p:sp>
        <p:nvSpPr>
          <p:cNvPr id="104451" name="Rectangle 3"/>
          <p:cNvSpPr>
            <a:spLocks noGrp="1" noChangeArrowheads="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84163" indent="-284163">
              <a:lnSpc>
                <a:spcPct val="100000"/>
              </a:lnSpc>
            </a:pPr>
            <a:endParaRPr lang="en-GB" dirty="0" smtClean="0"/>
          </a:p>
          <a:p>
            <a:pPr marL="284163" indent="-284163">
              <a:lnSpc>
                <a:spcPct val="100000"/>
              </a:lnSpc>
            </a:pPr>
            <a:r>
              <a:rPr lang="en-GB" dirty="0" smtClean="0"/>
              <a:t>Smoking – outside, or … ?</a:t>
            </a:r>
          </a:p>
          <a:p>
            <a:pPr marL="284163" indent="-284163">
              <a:lnSpc>
                <a:spcPct val="100000"/>
              </a:lnSpc>
            </a:pPr>
            <a:r>
              <a:rPr lang="en-GB" dirty="0" smtClean="0"/>
              <a:t>Toilets – where … ?</a:t>
            </a:r>
            <a:endParaRPr lang="en-GB" sz="2000" dirty="0" smtClean="0"/>
          </a:p>
          <a:p>
            <a:pPr marL="284163" indent="-284163">
              <a:lnSpc>
                <a:spcPct val="100000"/>
              </a:lnSpc>
            </a:pPr>
            <a:r>
              <a:rPr lang="en-GB" dirty="0" smtClean="0"/>
              <a:t>In case of fire – what to do … ?</a:t>
            </a:r>
          </a:p>
          <a:p>
            <a:pPr marL="284163" indent="-284163">
              <a:lnSpc>
                <a:spcPct val="100000"/>
              </a:lnSpc>
            </a:pPr>
            <a:r>
              <a:rPr lang="en-GB" dirty="0" smtClean="0"/>
              <a:t>Contact information:</a:t>
            </a:r>
          </a:p>
          <a:p>
            <a:pPr marL="684213" lvl="1" indent="-284163">
              <a:lnSpc>
                <a:spcPct val="100000"/>
              </a:lnSpc>
            </a:pPr>
            <a:r>
              <a:rPr lang="en-GB" dirty="0" smtClean="0"/>
              <a:t>In case of illness:</a:t>
            </a:r>
          </a:p>
          <a:p>
            <a:pPr marL="1084263" lvl="2" indent="-284163">
              <a:lnSpc>
                <a:spcPct val="100000"/>
              </a:lnSpc>
            </a:pPr>
            <a:r>
              <a:rPr lang="en-GB" dirty="0" smtClean="0"/>
              <a:t>U</a:t>
            </a:r>
            <a:r>
              <a:rPr lang="en-GB" dirty="0" smtClean="0"/>
              <a:t>se </a:t>
            </a:r>
            <a:r>
              <a:rPr lang="en-GB" dirty="0" err="1" smtClean="0"/>
              <a:t>Fronter</a:t>
            </a:r>
            <a:r>
              <a:rPr lang="en-GB" dirty="0" smtClean="0"/>
              <a:t> to report … ?</a:t>
            </a:r>
          </a:p>
          <a:p>
            <a:pPr marL="684213" lvl="1" indent="-284163">
              <a:lnSpc>
                <a:spcPct val="100000"/>
              </a:lnSpc>
            </a:pPr>
            <a:r>
              <a:rPr lang="en-GB" dirty="0" smtClean="0"/>
              <a:t>Phone number to </a:t>
            </a:r>
            <a:r>
              <a:rPr lang="en-GB" dirty="0" err="1" smtClean="0"/>
              <a:t>Lis</a:t>
            </a:r>
            <a:r>
              <a:rPr lang="en-GB" dirty="0" smtClean="0"/>
              <a:t> </a:t>
            </a:r>
            <a:r>
              <a:rPr lang="en-GB" dirty="0" err="1" smtClean="0"/>
              <a:t>Hyldgaard,</a:t>
            </a:r>
            <a:r>
              <a:rPr lang="en-GB" dirty="0" err="1" smtClean="0"/>
              <a:t>Dania</a:t>
            </a:r>
            <a:r>
              <a:rPr lang="en-GB" dirty="0" smtClean="0"/>
              <a:t>:</a:t>
            </a:r>
          </a:p>
          <a:p>
            <a:pPr marL="1084263" lvl="2" indent="-284163">
              <a:lnSpc>
                <a:spcPct val="100000"/>
              </a:lnSpc>
            </a:pPr>
            <a:r>
              <a:rPr lang="en-GB" dirty="0" smtClean="0"/>
              <a:t>72 29 16 00</a:t>
            </a:r>
            <a:endParaRPr lang="en-GB" dirty="0" smtClean="0"/>
          </a:p>
          <a:p>
            <a:pPr marL="684213" lvl="1" indent="-284163">
              <a:lnSpc>
                <a:spcPct val="100000"/>
              </a:lnSpc>
            </a:pPr>
            <a:r>
              <a:rPr lang="en-GB" dirty="0" smtClean="0"/>
              <a:t>Teachers mail:</a:t>
            </a:r>
          </a:p>
          <a:p>
            <a:pPr marL="1084263" lvl="2" indent="-284163">
              <a:lnSpc>
                <a:spcPct val="100000"/>
              </a:lnSpc>
            </a:pPr>
            <a:r>
              <a:rPr lang="en-GB" i="1" dirty="0" smtClean="0">
                <a:hlinkClick r:id="rId3"/>
              </a:rPr>
              <a:t>adva</a:t>
            </a:r>
            <a:r>
              <a:rPr lang="en-GB" dirty="0" smtClean="0">
                <a:hlinkClick r:id="rId3"/>
              </a:rPr>
              <a:t>@mercantec.dk</a:t>
            </a:r>
            <a:endParaRPr lang="en-GB" dirty="0" smtClean="0"/>
          </a:p>
          <a:p>
            <a:pPr marL="400050" lvl="1" indent="0">
              <a:lnSpc>
                <a:spcPct val="100000"/>
              </a:lnSpc>
              <a:buNone/>
            </a:pPr>
            <a:endParaRPr lang="en-GB" dirty="0"/>
          </a:p>
        </p:txBody>
      </p:sp>
      <p:sp>
        <p:nvSpPr>
          <p:cNvPr id="2" name="Pladsholder til sidefod 1"/>
          <p:cNvSpPr>
            <a:spLocks noGrp="1"/>
          </p:cNvSpPr>
          <p:nvPr>
            <p:ph type="ftr" sz="quarter" idx="4294967295"/>
          </p:nvPr>
        </p:nvSpPr>
        <p:spPr>
          <a:xfrm>
            <a:off x="2843808" y="6453336"/>
            <a:ext cx="3168650" cy="291305"/>
          </a:xfrm>
          <a:prstGeom prst="rect">
            <a:avLst/>
          </a:prstGeom>
        </p:spPr>
        <p:txBody>
          <a:bodyPr/>
          <a:lstStyle/>
          <a:p>
            <a:r>
              <a:rPr lang="da-DK" smtClean="0"/>
              <a:t>(C) Mercantec 2015</a:t>
            </a:r>
            <a:endParaRPr lang="da-DK" dirty="0"/>
          </a:p>
        </p:txBody>
      </p:sp>
      <p:graphicFrame>
        <p:nvGraphicFramePr>
          <p:cNvPr id="3" name="Tabel 2"/>
          <p:cNvGraphicFramePr>
            <a:graphicFrameLocks noGrp="1"/>
          </p:cNvGraphicFramePr>
          <p:nvPr>
            <p:extLst>
              <p:ext uri="{D42A27DB-BD31-4B8C-83A1-F6EECF244321}">
                <p14:modId xmlns:p14="http://schemas.microsoft.com/office/powerpoint/2010/main" val="4210431622"/>
              </p:ext>
            </p:extLst>
          </p:nvPr>
        </p:nvGraphicFramePr>
        <p:xfrm>
          <a:off x="6184440" y="2572516"/>
          <a:ext cx="2223290" cy="2763520"/>
        </p:xfrm>
        <a:graphic>
          <a:graphicData uri="http://schemas.openxmlformats.org/drawingml/2006/table">
            <a:tbl>
              <a:tblPr>
                <a:tableStyleId>{08FB837D-C827-4EFA-A057-4D05807E0F7C}</a:tableStyleId>
              </a:tblPr>
              <a:tblGrid>
                <a:gridCol w="1249513"/>
                <a:gridCol w="973777"/>
              </a:tblGrid>
              <a:tr h="0">
                <a:tc>
                  <a:txBody>
                    <a:bodyPr/>
                    <a:lstStyle/>
                    <a:p>
                      <a:pPr marL="0" marR="0" fontAlgn="t">
                        <a:spcBef>
                          <a:spcPts val="0"/>
                        </a:spcBef>
                        <a:spcAft>
                          <a:spcPts val="0"/>
                        </a:spcAft>
                      </a:pPr>
                      <a:r>
                        <a:rPr lang="da-DK" sz="1600" b="1" dirty="0">
                          <a:effectLst/>
                        </a:rPr>
                        <a:t>8:15-9:00</a:t>
                      </a:r>
                      <a:endParaRPr lang="da-DK" sz="1600" b="1" dirty="0">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1</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a:effectLst/>
                        </a:rPr>
                        <a:t>9:00-9:45</a:t>
                      </a:r>
                      <a:endParaRPr lang="da-DK" sz="1600" b="1">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2</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a:effectLst/>
                        </a:rPr>
                        <a:t>10:00-10:45</a:t>
                      </a:r>
                      <a:endParaRPr lang="da-DK" sz="1600" b="1">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3</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a:effectLst/>
                        </a:rPr>
                        <a:t>10:45-11:30</a:t>
                      </a:r>
                      <a:endParaRPr lang="da-DK" sz="1600" b="1">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4</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a:effectLst/>
                        </a:rPr>
                        <a:t>12:00-12:45</a:t>
                      </a:r>
                      <a:endParaRPr lang="da-DK" sz="1600" b="1">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5</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a:effectLst/>
                        </a:rPr>
                        <a:t>12:45-13:30</a:t>
                      </a:r>
                      <a:endParaRPr lang="da-DK" sz="1600" b="1">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6</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a:effectLst/>
                        </a:rPr>
                        <a:t>13:45-14:30</a:t>
                      </a:r>
                      <a:endParaRPr lang="da-DK" sz="1600" b="1">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7</a:t>
                      </a:r>
                      <a:endParaRPr lang="da-DK" sz="1600" b="1" dirty="0">
                        <a:effectLst/>
                        <a:latin typeface="Calibri"/>
                      </a:endParaRPr>
                    </a:p>
                  </a:txBody>
                  <a:tcPr marL="50800" marR="50800" marT="50800" marB="50800"/>
                </a:tc>
              </a:tr>
              <a:tr h="0">
                <a:tc>
                  <a:txBody>
                    <a:bodyPr/>
                    <a:lstStyle/>
                    <a:p>
                      <a:pPr marL="0" marR="0" fontAlgn="t">
                        <a:spcBef>
                          <a:spcPts val="0"/>
                        </a:spcBef>
                        <a:spcAft>
                          <a:spcPts val="0"/>
                        </a:spcAft>
                      </a:pPr>
                      <a:r>
                        <a:rPr lang="da-DK" sz="1600" b="1">
                          <a:effectLst/>
                        </a:rPr>
                        <a:t>14:30-15:15</a:t>
                      </a:r>
                      <a:endParaRPr lang="da-DK" sz="1600" b="1">
                        <a:effectLst/>
                        <a:latin typeface="Calibri"/>
                      </a:endParaRPr>
                    </a:p>
                  </a:txBody>
                  <a:tcPr marL="50800" marR="50800" marT="50800" marB="50800"/>
                </a:tc>
                <a:tc>
                  <a:txBody>
                    <a:bodyPr/>
                    <a:lstStyle/>
                    <a:p>
                      <a:pPr marL="0" marR="0" fontAlgn="t">
                        <a:spcBef>
                          <a:spcPts val="0"/>
                        </a:spcBef>
                        <a:spcAft>
                          <a:spcPts val="0"/>
                        </a:spcAft>
                      </a:pPr>
                      <a:r>
                        <a:rPr lang="da-DK" sz="1600" b="1" dirty="0" err="1" smtClean="0">
                          <a:effectLst/>
                        </a:rPr>
                        <a:t>Lesson</a:t>
                      </a:r>
                      <a:r>
                        <a:rPr lang="da-DK" sz="1600" b="1" dirty="0" smtClean="0">
                          <a:effectLst/>
                        </a:rPr>
                        <a:t> </a:t>
                      </a:r>
                      <a:r>
                        <a:rPr lang="da-DK" sz="1600" b="1" dirty="0">
                          <a:effectLst/>
                        </a:rPr>
                        <a:t>8</a:t>
                      </a:r>
                      <a:endParaRPr lang="da-DK" sz="1600" b="1" dirty="0">
                        <a:effectLst/>
                        <a:latin typeface="Calibri"/>
                      </a:endParaRPr>
                    </a:p>
                  </a:txBody>
                  <a:tcPr marL="50800" marR="50800" marT="50800" marB="50800"/>
                </a:tc>
              </a:tr>
            </a:tbl>
          </a:graphicData>
        </a:graphic>
      </p:graphicFrame>
    </p:spTree>
    <p:extLst>
      <p:ext uri="{BB962C8B-B14F-4D97-AF65-F5344CB8AC3E}">
        <p14:creationId xmlns:p14="http://schemas.microsoft.com/office/powerpoint/2010/main" val="256658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4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44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4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445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445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44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pPr eaLnBrk="1" hangingPunct="1"/>
            <a:r>
              <a:rPr lang="da-DK" dirty="0" smtClean="0"/>
              <a:t>Info</a:t>
            </a:r>
          </a:p>
        </p:txBody>
      </p:sp>
      <p:sp>
        <p:nvSpPr>
          <p:cNvPr id="19458" name="Pladsholder til indhold 2"/>
          <p:cNvSpPr>
            <a:spLocks noGrp="1"/>
          </p:cNvSpPr>
          <p:nvPr>
            <p:ph idx="1"/>
          </p:nvPr>
        </p:nvSpPr>
        <p:spPr/>
        <p:txBody>
          <a:bodyPr/>
          <a:lstStyle/>
          <a:p>
            <a:pPr lvl="1" eaLnBrk="1" hangingPunct="1"/>
            <a:r>
              <a:rPr lang="da-DK" dirty="0" smtClean="0"/>
              <a:t>Teachers</a:t>
            </a:r>
            <a:endParaRPr lang="da-DK" dirty="0" smtClean="0"/>
          </a:p>
          <a:p>
            <a:pPr lvl="2" eaLnBrk="1" hangingPunct="1"/>
            <a:r>
              <a:rPr lang="en-US" dirty="0" smtClean="0"/>
              <a:t>Anders Dahl Valgreen, </a:t>
            </a:r>
            <a:r>
              <a:rPr lang="en-US" dirty="0" smtClean="0">
                <a:hlinkClick r:id="rId2"/>
              </a:rPr>
              <a:t>ADVa@mercantec.dk</a:t>
            </a:r>
            <a:r>
              <a:rPr lang="en-US" dirty="0" smtClean="0"/>
              <a:t> </a:t>
            </a:r>
            <a:endParaRPr lang="en-US" dirty="0"/>
          </a:p>
          <a:p>
            <a:pPr lvl="2" eaLnBrk="1" hangingPunct="1"/>
            <a:r>
              <a:rPr lang="en-US" dirty="0" smtClean="0"/>
              <a:t>Rasmus Elmholt, </a:t>
            </a:r>
            <a:r>
              <a:rPr lang="en-US" dirty="0" smtClean="0">
                <a:hlinkClick r:id="rId3"/>
              </a:rPr>
              <a:t>RaEl@mercantec.dk</a:t>
            </a:r>
            <a:endParaRPr lang="en-US" dirty="0" smtClean="0"/>
          </a:p>
          <a:p>
            <a:pPr lvl="2" eaLnBrk="1" hangingPunct="1"/>
            <a:r>
              <a:rPr lang="en-US" dirty="0" smtClean="0"/>
              <a:t>House </a:t>
            </a:r>
            <a:r>
              <a:rPr lang="en-US" dirty="0"/>
              <a:t>of </a:t>
            </a:r>
            <a:r>
              <a:rPr lang="en-US" dirty="0" smtClean="0"/>
              <a:t>Technology Data, </a:t>
            </a:r>
            <a:r>
              <a:rPr lang="en-US" dirty="0" err="1"/>
              <a:t>Mercantec</a:t>
            </a:r>
            <a:endParaRPr lang="en-US" dirty="0"/>
          </a:p>
          <a:p>
            <a:pPr lvl="1" eaLnBrk="1" hangingPunct="1"/>
            <a:endParaRPr lang="da-DK" dirty="0"/>
          </a:p>
          <a:p>
            <a:pPr lvl="1" eaLnBrk="1" hangingPunct="1"/>
            <a:r>
              <a:rPr lang="da-DK" dirty="0" smtClean="0"/>
              <a:t>Students</a:t>
            </a:r>
            <a:endParaRPr lang="da-DK" dirty="0" smtClean="0"/>
          </a:p>
          <a:p>
            <a:pPr lvl="2" eaLnBrk="1" hangingPunct="1"/>
            <a:r>
              <a:rPr lang="da-DK" dirty="0" err="1" smtClean="0"/>
              <a:t>Name</a:t>
            </a:r>
            <a:r>
              <a:rPr lang="da-DK" dirty="0" smtClean="0"/>
              <a:t>?</a:t>
            </a:r>
            <a:endParaRPr lang="da-DK" dirty="0" smtClean="0"/>
          </a:p>
          <a:p>
            <a:pPr lvl="2" eaLnBrk="1" hangingPunct="1"/>
            <a:r>
              <a:rPr lang="da-DK" dirty="0" smtClean="0"/>
              <a:t>IT </a:t>
            </a:r>
            <a:r>
              <a:rPr lang="da-DK" dirty="0" err="1" smtClean="0"/>
              <a:t>experience</a:t>
            </a:r>
            <a:r>
              <a:rPr lang="da-DK" dirty="0" smtClean="0"/>
              <a:t>?</a:t>
            </a:r>
            <a:endParaRPr lang="da-DK" dirty="0" smtClean="0"/>
          </a:p>
          <a:p>
            <a:pPr lvl="2" eaLnBrk="1" hangingPunct="1"/>
            <a:r>
              <a:rPr lang="da-DK" dirty="0" err="1" smtClean="0"/>
              <a:t>Your</a:t>
            </a:r>
            <a:r>
              <a:rPr lang="da-DK" dirty="0" smtClean="0"/>
              <a:t> </a:t>
            </a:r>
            <a:r>
              <a:rPr lang="da-DK" dirty="0" err="1" smtClean="0"/>
              <a:t>goals</a:t>
            </a:r>
            <a:r>
              <a:rPr lang="da-DK" dirty="0" smtClean="0"/>
              <a:t> with </a:t>
            </a:r>
            <a:r>
              <a:rPr lang="da-DK" dirty="0" err="1" smtClean="0"/>
              <a:t>this</a:t>
            </a:r>
            <a:r>
              <a:rPr lang="da-DK" dirty="0" smtClean="0"/>
              <a:t> </a:t>
            </a:r>
            <a:r>
              <a:rPr lang="da-DK" dirty="0" err="1" smtClean="0"/>
              <a:t>study</a:t>
            </a:r>
            <a:r>
              <a:rPr lang="da-DK" dirty="0" smtClean="0"/>
              <a:t>?</a:t>
            </a:r>
            <a:endParaRPr lang="da-DK" dirty="0" smtClean="0"/>
          </a:p>
        </p:txBody>
      </p:sp>
      <p:pic>
        <p:nvPicPr>
          <p:cNvPr id="4" name="Picture 7" descr="C:\Users\QRT\AppData\Local\Microsoft\Windows\Temporary Internet Files\Content.IE5\JFV6IKD5\MC900442022[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54921">
            <a:off x="5604511" y="3772849"/>
            <a:ext cx="2616571" cy="2167261"/>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0"/>
          </p:nvPr>
        </p:nvSpPr>
        <p:spPr/>
        <p:txBody>
          <a:bodyPr/>
          <a:lstStyle/>
          <a:p>
            <a:pPr>
              <a:defRPr/>
            </a:pPr>
            <a:r>
              <a:rPr lang="en-US" smtClean="0"/>
              <a:t>(C) Mercantec 2015</a:t>
            </a:r>
            <a:endParaRPr lang="da-DK" dirty="0"/>
          </a:p>
        </p:txBody>
      </p:sp>
    </p:spTree>
    <p:extLst>
      <p:ext uri="{BB962C8B-B14F-4D97-AF65-F5344CB8AC3E}">
        <p14:creationId xmlns:p14="http://schemas.microsoft.com/office/powerpoint/2010/main" val="173889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5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5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5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pPr eaLnBrk="1" hangingPunct="1"/>
            <a:r>
              <a:rPr lang="da-DK" dirty="0" smtClean="0"/>
              <a:t>Format</a:t>
            </a:r>
          </a:p>
        </p:txBody>
      </p:sp>
      <p:sp>
        <p:nvSpPr>
          <p:cNvPr id="19458" name="Pladsholder til indhold 2"/>
          <p:cNvSpPr>
            <a:spLocks noGrp="1"/>
          </p:cNvSpPr>
          <p:nvPr>
            <p:ph idx="1"/>
          </p:nvPr>
        </p:nvSpPr>
        <p:spPr/>
        <p:txBody>
          <a:bodyPr/>
          <a:lstStyle/>
          <a:p>
            <a:pPr eaLnBrk="1" hangingPunct="1"/>
            <a:r>
              <a:rPr lang="da-DK" sz="2400" dirty="0" smtClean="0"/>
              <a:t>A </a:t>
            </a:r>
            <a:r>
              <a:rPr lang="da-DK" sz="2400" dirty="0" err="1" smtClean="0"/>
              <a:t>lot</a:t>
            </a:r>
            <a:r>
              <a:rPr lang="da-DK" sz="2400" dirty="0" smtClean="0"/>
              <a:t> of </a:t>
            </a:r>
            <a:r>
              <a:rPr lang="da-DK" sz="2400" dirty="0" err="1" smtClean="0"/>
              <a:t>theoretical</a:t>
            </a:r>
            <a:r>
              <a:rPr lang="da-DK" sz="2400" dirty="0" smtClean="0"/>
              <a:t> </a:t>
            </a:r>
            <a:r>
              <a:rPr lang="da-DK" sz="2400" dirty="0" err="1" smtClean="0"/>
              <a:t>reading</a:t>
            </a:r>
            <a:r>
              <a:rPr lang="da-DK" dirty="0" smtClean="0"/>
              <a:t>,</a:t>
            </a:r>
            <a:br>
              <a:rPr lang="da-DK" dirty="0" smtClean="0"/>
            </a:br>
            <a:r>
              <a:rPr lang="da-DK" dirty="0" smtClean="0"/>
              <a:t>- but </a:t>
            </a:r>
            <a:r>
              <a:rPr lang="da-DK" dirty="0" err="1" smtClean="0"/>
              <a:t>also</a:t>
            </a:r>
            <a:r>
              <a:rPr lang="da-DK" dirty="0" smtClean="0"/>
              <a:t> a </a:t>
            </a:r>
            <a:r>
              <a:rPr lang="da-DK" dirty="0" err="1" smtClean="0"/>
              <a:t>lot</a:t>
            </a:r>
            <a:r>
              <a:rPr lang="da-DK" dirty="0" smtClean="0"/>
              <a:t> of practical </a:t>
            </a:r>
            <a:r>
              <a:rPr lang="da-DK" dirty="0" err="1" smtClean="0"/>
              <a:t>work</a:t>
            </a:r>
            <a:r>
              <a:rPr lang="da-DK" dirty="0" smtClean="0"/>
              <a:t>! </a:t>
            </a:r>
            <a:r>
              <a:rPr lang="da-DK" dirty="0" smtClean="0">
                <a:sym typeface="Wingdings" pitchFamily="2" charset="2"/>
              </a:rPr>
              <a:t></a:t>
            </a:r>
            <a:endParaRPr lang="da-DK" dirty="0" smtClean="0"/>
          </a:p>
          <a:p>
            <a:pPr eaLnBrk="1" hangingPunct="1"/>
            <a:r>
              <a:rPr lang="da-DK" sz="2400" dirty="0" err="1" smtClean="0"/>
              <a:t>Working</a:t>
            </a:r>
            <a:r>
              <a:rPr lang="da-DK" sz="2400" dirty="0" smtClean="0"/>
              <a:t> </a:t>
            </a:r>
            <a:r>
              <a:rPr lang="da-DK" sz="2400" dirty="0" err="1" smtClean="0"/>
              <a:t>together</a:t>
            </a:r>
            <a:r>
              <a:rPr lang="da-DK" sz="2400" dirty="0" smtClean="0"/>
              <a:t> in </a:t>
            </a:r>
            <a:r>
              <a:rPr lang="da-DK" sz="2400" dirty="0" err="1" smtClean="0"/>
              <a:t>groups</a:t>
            </a:r>
            <a:endParaRPr lang="da-DK" sz="2400" dirty="0" smtClean="0"/>
          </a:p>
          <a:p>
            <a:pPr eaLnBrk="1" hangingPunct="1"/>
            <a:r>
              <a:rPr lang="da-DK" dirty="0" err="1" smtClean="0"/>
              <a:t>Collaborating</a:t>
            </a:r>
            <a:r>
              <a:rPr lang="da-DK" dirty="0" smtClean="0"/>
              <a:t> via IT systems</a:t>
            </a:r>
          </a:p>
          <a:p>
            <a:pPr eaLnBrk="1" hangingPunct="1"/>
            <a:r>
              <a:rPr lang="da-DK" sz="2400" dirty="0" smtClean="0"/>
              <a:t>Writing </a:t>
            </a:r>
            <a:r>
              <a:rPr lang="da-DK" sz="2400" dirty="0" err="1" smtClean="0"/>
              <a:t>papers</a:t>
            </a:r>
            <a:endParaRPr lang="da-DK" sz="2400" dirty="0" smtClean="0"/>
          </a:p>
          <a:p>
            <a:pPr eaLnBrk="1" hangingPunct="1"/>
            <a:r>
              <a:rPr lang="da-DK" dirty="0" err="1" smtClean="0"/>
              <a:t>Solving</a:t>
            </a:r>
            <a:r>
              <a:rPr lang="da-DK" dirty="0" smtClean="0"/>
              <a:t> </a:t>
            </a:r>
            <a:r>
              <a:rPr lang="da-DK" dirty="0" err="1" smtClean="0"/>
              <a:t>puzzels</a:t>
            </a:r>
            <a:r>
              <a:rPr lang="da-DK" dirty="0"/>
              <a:t> </a:t>
            </a:r>
            <a:r>
              <a:rPr lang="da-DK" dirty="0" err="1" smtClean="0"/>
              <a:t>when</a:t>
            </a:r>
            <a:r>
              <a:rPr lang="da-DK" dirty="0" smtClean="0"/>
              <a:t> </a:t>
            </a:r>
            <a:r>
              <a:rPr lang="da-DK" dirty="0" err="1" smtClean="0"/>
              <a:t>chasing</a:t>
            </a:r>
            <a:r>
              <a:rPr lang="da-DK" dirty="0" smtClean="0"/>
              <a:t>	</a:t>
            </a:r>
            <a:r>
              <a:rPr lang="da-DK" dirty="0"/>
              <a:t/>
            </a:r>
            <a:br>
              <a:rPr lang="da-DK" dirty="0"/>
            </a:br>
            <a:r>
              <a:rPr lang="da-DK" dirty="0" err="1" smtClean="0"/>
              <a:t>errors</a:t>
            </a:r>
            <a:r>
              <a:rPr lang="da-DK" dirty="0" smtClean="0"/>
              <a:t> in IT systems!</a:t>
            </a:r>
          </a:p>
        </p:txBody>
      </p:sp>
      <p:pic>
        <p:nvPicPr>
          <p:cNvPr id="1027" name="Picture 3" descr="C:\Users\adva\AppData\Local\Microsoft\Windows\Temporary Internet Files\Content.IE5\BPBISSMC\MC90030451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27022" y="3583115"/>
            <a:ext cx="2637237" cy="20339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Pladsholder til sidefod 1"/>
          <p:cNvSpPr>
            <a:spLocks noGrp="1"/>
          </p:cNvSpPr>
          <p:nvPr>
            <p:ph type="ftr" sz="quarter" idx="10"/>
          </p:nvPr>
        </p:nvSpPr>
        <p:spPr/>
        <p:txBody>
          <a:bodyPr/>
          <a:lstStyle/>
          <a:p>
            <a:pPr>
              <a:defRPr/>
            </a:pPr>
            <a:r>
              <a:rPr lang="en-US" smtClean="0"/>
              <a:t>(C) Mercantec 2015</a:t>
            </a:r>
            <a:endParaRPr lang="da-DK" dirty="0"/>
          </a:p>
        </p:txBody>
      </p:sp>
    </p:spTree>
    <p:extLst>
      <p:ext uri="{BB962C8B-B14F-4D97-AF65-F5344CB8AC3E}">
        <p14:creationId xmlns:p14="http://schemas.microsoft.com/office/powerpoint/2010/main" val="231432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8">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pPr eaLnBrk="1" hangingPunct="1"/>
            <a:r>
              <a:rPr lang="da-DK" dirty="0" err="1" smtClean="0"/>
              <a:t>Study</a:t>
            </a:r>
            <a:r>
              <a:rPr lang="da-DK" dirty="0" smtClean="0"/>
              <a:t> </a:t>
            </a:r>
            <a:r>
              <a:rPr lang="da-DK" dirty="0" smtClean="0"/>
              <a:t>&amp; </a:t>
            </a:r>
            <a:r>
              <a:rPr lang="da-DK" dirty="0" err="1" smtClean="0"/>
              <a:t>materials</a:t>
            </a:r>
            <a:endParaRPr lang="da-DK" dirty="0" smtClean="0"/>
          </a:p>
        </p:txBody>
      </p:sp>
      <p:sp>
        <p:nvSpPr>
          <p:cNvPr id="19458" name="Pladsholder til indhold 2"/>
          <p:cNvSpPr>
            <a:spLocks noGrp="1"/>
          </p:cNvSpPr>
          <p:nvPr>
            <p:ph idx="1"/>
          </p:nvPr>
        </p:nvSpPr>
        <p:spPr/>
        <p:txBody>
          <a:bodyPr/>
          <a:lstStyle/>
          <a:p>
            <a:pPr eaLnBrk="1" hangingPunct="1">
              <a:lnSpc>
                <a:spcPct val="100000"/>
              </a:lnSpc>
            </a:pPr>
            <a:r>
              <a:rPr lang="da-DK" dirty="0" err="1" smtClean="0"/>
              <a:t>We</a:t>
            </a:r>
            <a:r>
              <a:rPr lang="da-DK" dirty="0" smtClean="0"/>
              <a:t> </a:t>
            </a:r>
            <a:r>
              <a:rPr lang="da-DK" dirty="0" err="1" smtClean="0"/>
              <a:t>will</a:t>
            </a:r>
            <a:r>
              <a:rPr lang="da-DK" dirty="0" smtClean="0"/>
              <a:t> </a:t>
            </a:r>
            <a:r>
              <a:rPr lang="da-DK" dirty="0" err="1" smtClean="0"/>
              <a:t>be</a:t>
            </a:r>
            <a:r>
              <a:rPr lang="da-DK" dirty="0" smtClean="0"/>
              <a:t> </a:t>
            </a:r>
            <a:r>
              <a:rPr lang="da-DK" dirty="0" err="1" smtClean="0"/>
              <a:t>working</a:t>
            </a:r>
            <a:r>
              <a:rPr lang="da-DK" dirty="0" smtClean="0"/>
              <a:t> with</a:t>
            </a:r>
            <a:endParaRPr lang="da-DK" dirty="0" smtClean="0"/>
          </a:p>
          <a:p>
            <a:pPr lvl="1">
              <a:lnSpc>
                <a:spcPct val="100000"/>
              </a:lnSpc>
            </a:pPr>
            <a:r>
              <a:rPr lang="da-DK" b="1" dirty="0" smtClean="0"/>
              <a:t>Basic </a:t>
            </a:r>
            <a:r>
              <a:rPr lang="da-DK" b="1" dirty="0" err="1" smtClean="0"/>
              <a:t>networking</a:t>
            </a:r>
            <a:endParaRPr lang="da-DK" b="1" dirty="0" smtClean="0"/>
          </a:p>
          <a:p>
            <a:pPr lvl="1">
              <a:lnSpc>
                <a:spcPct val="100000"/>
              </a:lnSpc>
            </a:pPr>
            <a:endParaRPr lang="da-DK" sz="1800" b="1" dirty="0"/>
          </a:p>
          <a:p>
            <a:pPr>
              <a:lnSpc>
                <a:spcPct val="100000"/>
              </a:lnSpc>
            </a:pPr>
            <a:r>
              <a:rPr lang="da-DK" dirty="0" err="1" smtClean="0"/>
              <a:t>Your</a:t>
            </a:r>
            <a:r>
              <a:rPr lang="da-DK" dirty="0" smtClean="0"/>
              <a:t> </a:t>
            </a:r>
            <a:r>
              <a:rPr lang="da-DK" dirty="0" err="1" smtClean="0"/>
              <a:t>class</a:t>
            </a:r>
            <a:r>
              <a:rPr lang="da-DK" dirty="0" smtClean="0"/>
              <a:t> </a:t>
            </a:r>
            <a:r>
              <a:rPr lang="da-DK" dirty="0" err="1" smtClean="0"/>
              <a:t>schedule</a:t>
            </a:r>
            <a:r>
              <a:rPr lang="da-DK" dirty="0" smtClean="0"/>
              <a:t>, </a:t>
            </a:r>
            <a:r>
              <a:rPr lang="da-DK" dirty="0" err="1" smtClean="0"/>
              <a:t>special</a:t>
            </a:r>
            <a:r>
              <a:rPr lang="da-DK" dirty="0" smtClean="0"/>
              <a:t> </a:t>
            </a:r>
            <a:r>
              <a:rPr lang="da-DK" dirty="0" err="1" smtClean="0"/>
              <a:t>exams</a:t>
            </a:r>
            <a:r>
              <a:rPr lang="da-DK" dirty="0" smtClean="0"/>
              <a:t>, Dania info etc. is </a:t>
            </a:r>
            <a:r>
              <a:rPr lang="da-DK" dirty="0" err="1" smtClean="0"/>
              <a:t>here</a:t>
            </a:r>
            <a:r>
              <a:rPr lang="da-DK" dirty="0" smtClean="0"/>
              <a:t>:</a:t>
            </a:r>
          </a:p>
          <a:p>
            <a:pPr lvl="1">
              <a:lnSpc>
                <a:spcPct val="100000"/>
              </a:lnSpc>
            </a:pPr>
            <a:r>
              <a:rPr lang="da-DK" sz="1800" b="1" dirty="0">
                <a:hlinkClick r:id="rId2"/>
              </a:rPr>
              <a:t>https://</a:t>
            </a:r>
            <a:r>
              <a:rPr lang="da-DK" sz="1800" b="1" dirty="0" smtClean="0">
                <a:hlinkClick r:id="rId2"/>
              </a:rPr>
              <a:t>fronter.com/eadania/main.phtml</a:t>
            </a:r>
            <a:endParaRPr lang="da-DK" sz="1800" b="1" dirty="0" smtClean="0"/>
          </a:p>
          <a:p>
            <a:pPr lvl="1">
              <a:lnSpc>
                <a:spcPct val="100000"/>
              </a:lnSpc>
            </a:pPr>
            <a:r>
              <a:rPr lang="da-DK" sz="1800" dirty="0" err="1" smtClean="0"/>
              <a:t>Login</a:t>
            </a:r>
            <a:r>
              <a:rPr lang="da-DK" sz="1800" dirty="0" smtClean="0"/>
              <a:t> with </a:t>
            </a:r>
            <a:r>
              <a:rPr lang="da-DK" sz="1800" dirty="0" err="1" smtClean="0"/>
              <a:t>your</a:t>
            </a:r>
            <a:r>
              <a:rPr lang="da-DK" sz="1800" dirty="0" smtClean="0"/>
              <a:t> student </a:t>
            </a:r>
            <a:r>
              <a:rPr lang="da-DK" sz="1800" dirty="0" err="1" smtClean="0"/>
              <a:t>credentials</a:t>
            </a:r>
            <a:endParaRPr lang="da-DK" sz="1800" dirty="0" smtClean="0"/>
          </a:p>
          <a:p>
            <a:pPr lvl="1">
              <a:lnSpc>
                <a:spcPct val="100000"/>
              </a:lnSpc>
            </a:pPr>
            <a:endParaRPr lang="da-DK" sz="1800" dirty="0" smtClean="0"/>
          </a:p>
          <a:p>
            <a:pPr>
              <a:lnSpc>
                <a:spcPct val="100000"/>
              </a:lnSpc>
            </a:pPr>
            <a:r>
              <a:rPr lang="da-DK" dirty="0" smtClean="0"/>
              <a:t>The </a:t>
            </a:r>
            <a:r>
              <a:rPr lang="da-DK" dirty="0" err="1" smtClean="0"/>
              <a:t>material</a:t>
            </a:r>
            <a:r>
              <a:rPr lang="da-DK" dirty="0" err="1" smtClean="0"/>
              <a:t>s</a:t>
            </a:r>
            <a:r>
              <a:rPr lang="da-DK" dirty="0" smtClean="0"/>
              <a:t> for the </a:t>
            </a:r>
            <a:r>
              <a:rPr lang="da-DK" dirty="0" err="1" smtClean="0"/>
              <a:t>course</a:t>
            </a:r>
            <a:r>
              <a:rPr lang="da-DK" dirty="0" smtClean="0"/>
              <a:t> is </a:t>
            </a:r>
            <a:r>
              <a:rPr lang="da-DK" dirty="0" err="1" smtClean="0"/>
              <a:t>here</a:t>
            </a:r>
            <a:r>
              <a:rPr lang="da-DK" dirty="0" smtClean="0"/>
              <a:t>:</a:t>
            </a:r>
            <a:endParaRPr lang="da-DK" dirty="0" smtClean="0"/>
          </a:p>
          <a:p>
            <a:pPr lvl="1">
              <a:lnSpc>
                <a:spcPct val="100000"/>
              </a:lnSpc>
            </a:pPr>
            <a:r>
              <a:rPr lang="da-DK" sz="1600" b="1" dirty="0" smtClean="0">
                <a:hlinkClick r:id="rId3"/>
              </a:rPr>
              <a:t>http://mars.tekkom.dk/mediawiki/index.php/ITT_2015/Network_module_1</a:t>
            </a:r>
            <a:endParaRPr lang="da-DK" sz="1600" b="1" dirty="0" smtClean="0"/>
          </a:p>
          <a:p>
            <a:pPr lvl="2">
              <a:lnSpc>
                <a:spcPct val="100000"/>
              </a:lnSpc>
            </a:pPr>
            <a:r>
              <a:rPr lang="da-DK" sz="1600" b="1" dirty="0" smtClean="0"/>
              <a:t>All the </a:t>
            </a:r>
            <a:r>
              <a:rPr lang="da-DK" sz="1600" b="1" dirty="0" err="1" smtClean="0"/>
              <a:t>material</a:t>
            </a:r>
            <a:r>
              <a:rPr lang="da-DK" sz="1600" b="1" dirty="0" smtClean="0"/>
              <a:t>, </a:t>
            </a:r>
            <a:r>
              <a:rPr lang="da-DK" sz="1600" b="1" dirty="0" err="1" smtClean="0"/>
              <a:t>tasks</a:t>
            </a:r>
            <a:r>
              <a:rPr lang="da-DK" sz="1600" b="1" dirty="0" smtClean="0"/>
              <a:t> and </a:t>
            </a:r>
            <a:r>
              <a:rPr lang="da-DK" sz="1600" b="1" dirty="0" err="1" smtClean="0"/>
              <a:t>challenges</a:t>
            </a:r>
            <a:r>
              <a:rPr lang="da-DK" sz="1600" b="1" dirty="0" smtClean="0"/>
              <a:t> </a:t>
            </a:r>
            <a:r>
              <a:rPr lang="da-DK" sz="1600" b="1" dirty="0" err="1" smtClean="0"/>
              <a:t>you’ll</a:t>
            </a:r>
            <a:r>
              <a:rPr lang="da-DK" sz="1600" b="1" dirty="0" smtClean="0"/>
              <a:t> find </a:t>
            </a:r>
            <a:r>
              <a:rPr lang="da-DK" sz="1600" b="1" dirty="0" err="1" smtClean="0"/>
              <a:t>here</a:t>
            </a:r>
            <a:r>
              <a:rPr lang="da-DK" sz="1600" b="1" dirty="0" smtClean="0"/>
              <a:t>!</a:t>
            </a:r>
          </a:p>
          <a:p>
            <a:pPr lvl="2">
              <a:lnSpc>
                <a:spcPct val="100000"/>
              </a:lnSpc>
            </a:pPr>
            <a:r>
              <a:rPr lang="da-DK" sz="1600" b="1" dirty="0" err="1" smtClean="0"/>
              <a:t>Mercantec</a:t>
            </a:r>
            <a:r>
              <a:rPr lang="da-DK" sz="1600" b="1" dirty="0" smtClean="0"/>
              <a:t> </a:t>
            </a:r>
            <a:r>
              <a:rPr lang="da-DK" sz="1600" b="1" dirty="0" smtClean="0"/>
              <a:t>House of Technology Intranet </a:t>
            </a:r>
            <a:r>
              <a:rPr lang="da-DK" sz="1600" b="1" dirty="0" smtClean="0"/>
              <a:t>and </a:t>
            </a:r>
            <a:r>
              <a:rPr lang="da-DK" sz="1600" b="1" dirty="0" err="1" smtClean="0"/>
              <a:t>WiKi</a:t>
            </a:r>
            <a:r>
              <a:rPr lang="da-DK" sz="1600" b="1" dirty="0" smtClean="0"/>
              <a:t>!</a:t>
            </a:r>
          </a:p>
          <a:p>
            <a:pPr lvl="2">
              <a:lnSpc>
                <a:spcPct val="100000"/>
              </a:lnSpc>
            </a:pPr>
            <a:r>
              <a:rPr lang="da-DK" sz="1600" b="1" dirty="0" smtClean="0"/>
              <a:t>Lots of </a:t>
            </a:r>
            <a:r>
              <a:rPr lang="da-DK" sz="1600" b="1" dirty="0" err="1" smtClean="0"/>
              <a:t>usefull</a:t>
            </a:r>
            <a:r>
              <a:rPr lang="da-DK" sz="1600" b="1" dirty="0" smtClean="0"/>
              <a:t> IT information</a:t>
            </a:r>
            <a:r>
              <a:rPr lang="da-DK" sz="1600" b="1" dirty="0" smtClean="0"/>
              <a:t> </a:t>
            </a:r>
            <a:r>
              <a:rPr lang="da-DK" sz="1600" b="1" dirty="0" smtClean="0">
                <a:sym typeface="Wingdings" pitchFamily="2" charset="2"/>
              </a:rPr>
              <a:t></a:t>
            </a:r>
            <a:endParaRPr lang="da-DK" sz="1600" b="1" dirty="0" smtClean="0"/>
          </a:p>
        </p:txBody>
      </p:sp>
      <p:sp>
        <p:nvSpPr>
          <p:cNvPr id="2" name="Pladsholder til sidefod 1"/>
          <p:cNvSpPr>
            <a:spLocks noGrp="1"/>
          </p:cNvSpPr>
          <p:nvPr>
            <p:ph type="ftr" sz="quarter" idx="10"/>
          </p:nvPr>
        </p:nvSpPr>
        <p:spPr/>
        <p:txBody>
          <a:bodyPr/>
          <a:lstStyle/>
          <a:p>
            <a:pPr>
              <a:defRPr/>
            </a:pPr>
            <a:r>
              <a:rPr lang="en-US" smtClean="0"/>
              <a:t>(C) Mercantec 2015</a:t>
            </a:r>
            <a:endParaRPr lang="da-DK" dirty="0"/>
          </a:p>
        </p:txBody>
      </p:sp>
    </p:spTree>
    <p:extLst>
      <p:ext uri="{BB962C8B-B14F-4D97-AF65-F5344CB8AC3E}">
        <p14:creationId xmlns:p14="http://schemas.microsoft.com/office/powerpoint/2010/main" val="202094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5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5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45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5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Lst>
  </p:timing>
</p:sld>
</file>

<file path=ppt/theme/theme1.xml><?xml version="1.0" encoding="utf-8"?>
<a:theme xmlns:a="http://schemas.openxmlformats.org/drawingml/2006/main" name="MercantecHOTVLAN_v100414">
  <a:themeElements>
    <a:clrScheme name="Mercante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rcantec">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0" i="0" u="none" strike="noStrike" cap="none" normalizeH="0" baseline="0" smtClean="0">
            <a:ln>
              <a:noFill/>
            </a:ln>
            <a:solidFill>
              <a:schemeClr val="tx1"/>
            </a:solidFill>
            <a:effectLst/>
            <a:latin typeface="Arial" charset="0"/>
          </a:defRPr>
        </a:defPPr>
      </a:lstStyle>
    </a:lnDef>
  </a:objectDefaults>
  <a:extraClrSchemeLst>
    <a:extraClrScheme>
      <a:clrScheme name="Mercante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rcante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rcante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rcante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rcante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rcante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rcante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rcante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rcante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rcante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rcante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rcante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 CCNA2 version 5 - overblik</Template>
  <TotalTime>9458</TotalTime>
  <Words>375</Words>
  <Application>Microsoft Office PowerPoint</Application>
  <PresentationFormat>Skærmshow (4:3)</PresentationFormat>
  <Paragraphs>88</Paragraphs>
  <Slides>6</Slides>
  <Notes>3</Notes>
  <HiddenSlides>0</HiddenSlides>
  <MMClips>0</MMClips>
  <ScaleCrop>false</ScaleCrop>
  <HeadingPairs>
    <vt:vector size="4" baseType="variant">
      <vt:variant>
        <vt:lpstr>Tema</vt:lpstr>
      </vt:variant>
      <vt:variant>
        <vt:i4>1</vt:i4>
      </vt:variant>
      <vt:variant>
        <vt:lpstr>Diastitler</vt:lpstr>
      </vt:variant>
      <vt:variant>
        <vt:i4>6</vt:i4>
      </vt:variant>
    </vt:vector>
  </HeadingPairs>
  <TitlesOfParts>
    <vt:vector size="7" baseType="lpstr">
      <vt:lpstr>MercantecHOTVLAN_v100414</vt:lpstr>
      <vt:lpstr>Basic networking</vt:lpstr>
      <vt:lpstr>The goal of this course</vt:lpstr>
      <vt:lpstr>Practical information</vt:lpstr>
      <vt:lpstr>Info</vt:lpstr>
      <vt:lpstr>Format</vt:lpstr>
      <vt:lpstr>Study &amp; materials</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5</dc:title>
  <dc:creator>Presentation Magazine</dc:creator>
  <cp:lastModifiedBy>Anders Dahl Valgreen</cp:lastModifiedBy>
  <cp:revision>159</cp:revision>
  <cp:lastPrinted>2014-08-03T20:24:24Z</cp:lastPrinted>
  <dcterms:created xsi:type="dcterms:W3CDTF">2005-01-24T13:51:05Z</dcterms:created>
  <dcterms:modified xsi:type="dcterms:W3CDTF">2015-09-07T19:46:01Z</dcterms:modified>
</cp:coreProperties>
</file>