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664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fld id="{D80E3D87-4DBA-4008-B478-61E46DF0C236}" type="datetimeFigureOut">
              <a:rPr lang="da-DK" smtClean="0"/>
              <a:t>08-03-2015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84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7846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52176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EF01-98C7-44CE-BC39-7E0BDB3872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05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07347"/>
            <a:ext cx="8229600" cy="5301842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F2126-13A2-448D-BB81-9DFE1CAD624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3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60565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E762-ED52-493E-942C-4F0BA9B008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91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k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082180"/>
            <a:ext cx="8250573" cy="16190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2"/>
          </p:nvPr>
        </p:nvSpPr>
        <p:spPr>
          <a:xfrm>
            <a:off x="466987" y="2759977"/>
            <a:ext cx="4717409" cy="3682767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3"/>
          </p:nvPr>
        </p:nvSpPr>
        <p:spPr>
          <a:xfrm>
            <a:off x="5259897" y="2768366"/>
            <a:ext cx="3456264" cy="3674379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8AB50-C617-4D66-A5E5-1E77A4F269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0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" action="ppaction://noaction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025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" action="ppaction://noaction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1793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8D00E-DB77-421D-9865-8888458D333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0715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52975-706B-414A-AE2A-E088A6D032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8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381D0-E278-46BD-829A-5DA3BB13D4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45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1170-1DB5-4BD7-B9D1-CC26E5E2AA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73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2BA0-200A-498E-9163-9C31E337C1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6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punkt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564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897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849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283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67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65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453188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08725"/>
            <a:ext cx="1090612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fld id="{7B70898F-EBD4-4C13-B168-0A7CAE9C4490}" type="slidenum">
              <a:rPr lang="da-DK" smtClean="0"/>
              <a:t>‹nr.›</a:t>
            </a:fld>
            <a:endParaRPr lang="da-DK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15888"/>
            <a:ext cx="3284537" cy="13843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015068"/>
            <a:ext cx="9144000" cy="5486400"/>
          </a:xfrm>
          <a:prstGeom prst="rect">
            <a:avLst/>
          </a:prstGeom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7275"/>
            <a:ext cx="82296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565900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5875" y="6494463"/>
            <a:ext cx="109061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573911-DDF2-4A75-AE12-1B508B4505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0" y="949325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20"/>
          <a:stretch>
            <a:fillRect/>
          </a:stretch>
        </p:blipFill>
        <p:spPr bwMode="auto">
          <a:xfrm>
            <a:off x="6407150" y="115888"/>
            <a:ext cx="2457450" cy="6985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323528" y="1268760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Den </a:t>
            </a:r>
            <a:r>
              <a:rPr lang="da-DK" sz="1600" dirty="0" err="1" smtClean="0"/>
              <a:t>blinky</a:t>
            </a:r>
            <a:r>
              <a:rPr lang="da-DK" sz="1600" dirty="0" smtClean="0"/>
              <a:t> du hentede skrev også i displayet, så det skal vi nu have installeret.</a:t>
            </a:r>
          </a:p>
          <a:p>
            <a:endParaRPr lang="da-DK" sz="1600" dirty="0" smtClean="0"/>
          </a:p>
          <a:p>
            <a:r>
              <a:rPr lang="da-DK" sz="1600" dirty="0" smtClean="0"/>
              <a:t>Lav et nyt projekt og tilføj denne gang pakken </a:t>
            </a:r>
            <a:r>
              <a:rPr lang="da-DK" sz="1600" dirty="0" err="1" smtClean="0"/>
              <a:t>Graphic</a:t>
            </a:r>
            <a:r>
              <a:rPr lang="da-DK" sz="1600" dirty="0" smtClean="0"/>
              <a:t> LCD.</a:t>
            </a:r>
          </a:p>
          <a:p>
            <a:endParaRPr lang="da-DK" sz="1600" dirty="0" smtClean="0"/>
          </a:p>
          <a:p>
            <a:r>
              <a:rPr lang="da-DK" sz="1600" dirty="0" smtClean="0"/>
              <a:t>Indsæt derefter koden fra næste side.</a:t>
            </a:r>
          </a:p>
          <a:p>
            <a:endParaRPr lang="da-DK" sz="1600" dirty="0"/>
          </a:p>
          <a:p>
            <a:r>
              <a:rPr lang="da-DK" sz="1600" dirty="0" smtClean="0"/>
              <a:t>Når du har gjort det ændre du din tidligere kode med de blinkende </a:t>
            </a:r>
            <a:r>
              <a:rPr lang="da-DK" sz="1600" dirty="0" err="1" smtClean="0"/>
              <a:t>LEDs</a:t>
            </a:r>
            <a:r>
              <a:rPr lang="da-DK" sz="1600" dirty="0" smtClean="0"/>
              <a:t>, så den også indeholder en tæller, og har en </a:t>
            </a:r>
            <a:r>
              <a:rPr lang="da-DK" sz="1600" dirty="0" err="1" smtClean="0"/>
              <a:t>linie</a:t>
            </a:r>
            <a:r>
              <a:rPr lang="da-DK" sz="1600" dirty="0" smtClean="0"/>
              <a:t> der viser værdien fra </a:t>
            </a:r>
            <a:r>
              <a:rPr lang="da-DK" sz="1600" dirty="0" err="1" smtClean="0"/>
              <a:t>adc</a:t>
            </a:r>
            <a:r>
              <a:rPr lang="da-DK" sz="1600" dirty="0" smtClean="0"/>
              <a:t> læsningen.</a:t>
            </a:r>
          </a:p>
        </p:txBody>
      </p:sp>
    </p:spTree>
    <p:extLst>
      <p:ext uri="{BB962C8B-B14F-4D97-AF65-F5344CB8AC3E}">
        <p14:creationId xmlns:p14="http://schemas.microsoft.com/office/powerpoint/2010/main" val="12329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95536" y="1124744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/*---------------------------------------------------------------------------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* </a:t>
            </a:r>
            <a:r>
              <a:rPr lang="da-DK" sz="1000" dirty="0" err="1" smtClean="0"/>
              <a:t>Name</a:t>
            </a:r>
            <a:r>
              <a:rPr lang="da-DK" sz="1000" dirty="0" smtClean="0"/>
              <a:t>:    Blinky_orso1.c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* Purpose: LED </a:t>
            </a:r>
            <a:r>
              <a:rPr lang="da-DK" sz="1000" dirty="0" err="1" smtClean="0"/>
              <a:t>Flasher</a:t>
            </a:r>
            <a:r>
              <a:rPr lang="da-DK" sz="1000" dirty="0" smtClean="0"/>
              <a:t> for MCBSTM32C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*----------------------------------------------------------------------------*/</a:t>
            </a:r>
          </a:p>
          <a:p>
            <a:pPr>
              <a:tabLst>
                <a:tab pos="266700" algn="l"/>
                <a:tab pos="541338" algn="l"/>
              </a:tabLst>
            </a:pPr>
            <a:endParaRPr lang="da-DK" sz="1000" dirty="0" smtClean="0"/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#</a:t>
            </a:r>
            <a:r>
              <a:rPr lang="da-DK" sz="1000" dirty="0" err="1" smtClean="0"/>
              <a:t>include</a:t>
            </a:r>
            <a:r>
              <a:rPr lang="da-DK" sz="1000" dirty="0" smtClean="0"/>
              <a:t> "stm32f10x.h"    // Device header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#</a:t>
            </a:r>
            <a:r>
              <a:rPr lang="da-DK" sz="1000" dirty="0" err="1" smtClean="0"/>
              <a:t>include</a:t>
            </a:r>
            <a:r>
              <a:rPr lang="da-DK" sz="1000" dirty="0" smtClean="0"/>
              <a:t> &lt;</a:t>
            </a:r>
            <a:r>
              <a:rPr lang="da-DK" sz="1000" dirty="0" err="1" smtClean="0"/>
              <a:t>stdio.h</a:t>
            </a:r>
            <a:r>
              <a:rPr lang="da-DK" sz="1000" dirty="0" smtClean="0"/>
              <a:t>&gt;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#</a:t>
            </a:r>
            <a:r>
              <a:rPr lang="da-DK" sz="1000" dirty="0" err="1" smtClean="0"/>
              <a:t>include</a:t>
            </a:r>
            <a:r>
              <a:rPr lang="da-DK" sz="1000" dirty="0" smtClean="0"/>
              <a:t> "</a:t>
            </a:r>
            <a:r>
              <a:rPr lang="da-DK" sz="1000" dirty="0" err="1" smtClean="0"/>
              <a:t>GLCD.h</a:t>
            </a:r>
            <a:r>
              <a:rPr lang="da-DK" sz="1000" dirty="0" smtClean="0"/>
              <a:t>"         // Keil::Board Support:MCBSTM32C:Graphic LCD</a:t>
            </a:r>
          </a:p>
          <a:p>
            <a:pPr>
              <a:tabLst>
                <a:tab pos="266700" algn="l"/>
                <a:tab pos="541338" algn="l"/>
              </a:tabLst>
            </a:pPr>
            <a:endParaRPr lang="da-DK" sz="1000" dirty="0" smtClean="0"/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#</a:t>
            </a:r>
            <a:r>
              <a:rPr lang="da-DK" sz="1000" dirty="0" err="1" smtClean="0"/>
              <a:t>define</a:t>
            </a:r>
            <a:r>
              <a:rPr lang="da-DK" sz="1000" dirty="0" smtClean="0"/>
              <a:t> __FI    1         /* Font </a:t>
            </a:r>
            <a:r>
              <a:rPr lang="da-DK" sz="1000" dirty="0" err="1" smtClean="0"/>
              <a:t>index</a:t>
            </a:r>
            <a:r>
              <a:rPr lang="da-DK" sz="1000" dirty="0" smtClean="0"/>
              <a:t> 16x24                  */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/*----------------------------------------------------------------------------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 Main </a:t>
            </a:r>
            <a:r>
              <a:rPr lang="da-DK" sz="1000" dirty="0" err="1" smtClean="0"/>
              <a:t>function</a:t>
            </a:r>
            <a:endParaRPr lang="da-DK" sz="1000" dirty="0" smtClean="0"/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*----------------------------------------------------------------------------*/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err="1" smtClean="0"/>
              <a:t>int</a:t>
            </a:r>
            <a:r>
              <a:rPr lang="da-DK" sz="1000" dirty="0" smtClean="0"/>
              <a:t> </a:t>
            </a:r>
            <a:r>
              <a:rPr lang="da-DK" sz="1000" dirty="0" err="1" smtClean="0"/>
              <a:t>main</a:t>
            </a:r>
            <a:r>
              <a:rPr lang="da-DK" sz="1000" dirty="0" smtClean="0"/>
              <a:t> (</a:t>
            </a:r>
            <a:r>
              <a:rPr lang="da-DK" sz="1000" dirty="0" err="1" smtClean="0"/>
              <a:t>void</a:t>
            </a:r>
            <a:r>
              <a:rPr lang="da-DK" sz="1000" dirty="0" smtClean="0"/>
              <a:t>) {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 </a:t>
            </a:r>
            <a:r>
              <a:rPr lang="da-DK" sz="1000" dirty="0" err="1" smtClean="0"/>
              <a:t>char</a:t>
            </a:r>
            <a:r>
              <a:rPr lang="da-DK" sz="1000" dirty="0" smtClean="0"/>
              <a:t> </a:t>
            </a:r>
            <a:r>
              <a:rPr lang="da-DK" sz="1000" dirty="0" err="1" smtClean="0"/>
              <a:t>str</a:t>
            </a:r>
            <a:r>
              <a:rPr lang="da-DK" sz="1000" dirty="0" smtClean="0"/>
              <a:t>[20] = " Dette er en tekst ";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char</a:t>
            </a:r>
            <a:r>
              <a:rPr lang="da-DK" sz="1000" dirty="0" smtClean="0"/>
              <a:t> </a:t>
            </a:r>
            <a:r>
              <a:rPr lang="da-DK" sz="1000" dirty="0" err="1" smtClean="0"/>
              <a:t>text</a:t>
            </a:r>
            <a:r>
              <a:rPr lang="da-DK" sz="1000" dirty="0" smtClean="0"/>
              <a:t>[20] = "";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int32_t </a:t>
            </a:r>
            <a:r>
              <a:rPr lang="da-DK" sz="1000" dirty="0" err="1" smtClean="0"/>
              <a:t>count</a:t>
            </a:r>
            <a:r>
              <a:rPr lang="da-DK" sz="1000" dirty="0" smtClean="0"/>
              <a:t> = 0;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GLCD_Initialize</a:t>
            </a:r>
            <a:r>
              <a:rPr lang="da-DK" sz="1000" dirty="0" smtClean="0"/>
              <a:t>();                        /* </a:t>
            </a:r>
            <a:r>
              <a:rPr lang="da-DK" sz="1000" dirty="0" err="1" smtClean="0"/>
              <a:t>Initialize</a:t>
            </a:r>
            <a:r>
              <a:rPr lang="da-DK" sz="1000" dirty="0" smtClean="0"/>
              <a:t> the GLCD            */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GLCD_Clear</a:t>
            </a:r>
            <a:r>
              <a:rPr lang="da-DK" sz="1000" dirty="0" smtClean="0"/>
              <a:t>(White);                        /* Clear the GLCD                 */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 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GLCD_SetBackColor</a:t>
            </a:r>
            <a:r>
              <a:rPr lang="da-DK" sz="1000" dirty="0" smtClean="0"/>
              <a:t>(Blue);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 	</a:t>
            </a:r>
            <a:r>
              <a:rPr lang="da-DK" sz="1000" dirty="0" err="1" smtClean="0"/>
              <a:t>GLCD_SetTextColor</a:t>
            </a:r>
            <a:r>
              <a:rPr lang="da-DK" sz="1000" dirty="0" smtClean="0"/>
              <a:t>(Red);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GLCD_DisplayString</a:t>
            </a:r>
            <a:r>
              <a:rPr lang="da-DK" sz="1000" dirty="0" smtClean="0"/>
              <a:t>(0, 0, __FI, "   MCBSTM32E Demo   ");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  	</a:t>
            </a:r>
            <a:r>
              <a:rPr lang="da-DK" sz="1000" dirty="0" err="1" smtClean="0"/>
              <a:t>GLCD_DisplayString</a:t>
            </a:r>
            <a:r>
              <a:rPr lang="da-DK" sz="1000" dirty="0" smtClean="0"/>
              <a:t>(2, 0, __FI, "   www.keil.com     ");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GLCD_DisplayString</a:t>
            </a:r>
            <a:r>
              <a:rPr lang="da-DK" sz="1000" dirty="0" smtClean="0"/>
              <a:t>(3, 0, __FI, </a:t>
            </a:r>
            <a:r>
              <a:rPr lang="da-DK" sz="1000" dirty="0" err="1" smtClean="0"/>
              <a:t>str</a:t>
            </a:r>
            <a:r>
              <a:rPr lang="da-DK" sz="1000" dirty="0" smtClean="0"/>
              <a:t>);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while</a:t>
            </a:r>
            <a:r>
              <a:rPr lang="da-DK" sz="1000" dirty="0" smtClean="0"/>
              <a:t> (1){ //Kør evigt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	</a:t>
            </a:r>
            <a:r>
              <a:rPr lang="da-DK" sz="1000" dirty="0" err="1" smtClean="0"/>
              <a:t>sprintf</a:t>
            </a:r>
            <a:r>
              <a:rPr lang="da-DK" sz="1000" dirty="0" smtClean="0"/>
              <a:t>(</a:t>
            </a:r>
            <a:r>
              <a:rPr lang="da-DK" sz="1000" dirty="0" err="1" smtClean="0"/>
              <a:t>text</a:t>
            </a:r>
            <a:r>
              <a:rPr lang="da-DK" sz="1000" dirty="0" smtClean="0"/>
              <a:t>, "%i ", </a:t>
            </a:r>
            <a:r>
              <a:rPr lang="da-DK" sz="1000" dirty="0" err="1" smtClean="0"/>
              <a:t>count</a:t>
            </a:r>
            <a:r>
              <a:rPr lang="da-DK" sz="1000" dirty="0" smtClean="0"/>
              <a:t>--);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	</a:t>
            </a:r>
            <a:r>
              <a:rPr lang="da-DK" sz="1000" dirty="0" err="1" smtClean="0"/>
              <a:t>GLCD_DisplayString</a:t>
            </a:r>
            <a:r>
              <a:rPr lang="da-DK" sz="1000" dirty="0" smtClean="0"/>
              <a:t>(4, 0, __FI, </a:t>
            </a:r>
            <a:r>
              <a:rPr lang="da-DK" sz="1000" dirty="0" err="1" smtClean="0"/>
              <a:t>text</a:t>
            </a:r>
            <a:r>
              <a:rPr lang="da-DK" sz="1000" dirty="0" smtClean="0"/>
              <a:t>);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}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return</a:t>
            </a:r>
            <a:r>
              <a:rPr lang="da-DK" sz="1000" dirty="0" smtClean="0"/>
              <a:t> 0;</a:t>
            </a:r>
          </a:p>
          <a:p>
            <a:pPr>
              <a:tabLst>
                <a:tab pos="266700" algn="l"/>
                <a:tab pos="541338" algn="l"/>
              </a:tabLst>
            </a:pPr>
            <a:r>
              <a:rPr lang="da-DK" sz="1000" dirty="0" smtClean="0"/>
              <a:t>}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440283079"/>
      </p:ext>
    </p:extLst>
  </p:cSld>
  <p:clrMapOvr>
    <a:masterClrMapping/>
  </p:clrMapOvr>
</p:sld>
</file>

<file path=ppt/theme/theme1.xml><?xml version="1.0" encoding="utf-8"?>
<a:theme xmlns:a="http://schemas.openxmlformats.org/drawingml/2006/main" name="MercantecOUS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mpakt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MercantecOUS</Template>
  <TotalTime>69</TotalTime>
  <Words>141</Words>
  <Application>Microsoft Office PowerPoint</Application>
  <PresentationFormat>Skærmshow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MercantecOUS</vt:lpstr>
      <vt:lpstr>Kompakt</vt:lpstr>
      <vt:lpstr>PowerPoint-præsentation</vt:lpstr>
      <vt:lpstr>PowerPoint-præsentation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Orla Utoft Sørensen</dc:creator>
  <cp:lastModifiedBy>Orla Utoft Sørensen</cp:lastModifiedBy>
  <cp:revision>4</cp:revision>
  <dcterms:created xsi:type="dcterms:W3CDTF">2014-10-02T13:21:54Z</dcterms:created>
  <dcterms:modified xsi:type="dcterms:W3CDTF">2015-03-08T11:03:44Z</dcterms:modified>
</cp:coreProperties>
</file>