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25" autoAdjust="0"/>
  </p:normalViewPr>
  <p:slideViewPr>
    <p:cSldViewPr>
      <p:cViewPr varScale="1">
        <p:scale>
          <a:sx n="84" d="100"/>
          <a:sy n="84" d="100"/>
        </p:scale>
        <p:origin x="-13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628775"/>
            <a:ext cx="7777162" cy="4535488"/>
          </a:xfrm>
        </p:spPr>
        <p:txBody>
          <a:bodyPr>
            <a:normAutofit/>
          </a:bodyPr>
          <a:lstStyle/>
          <a:p>
            <a:pPr eaLnBrk="1" hangingPunct="1"/>
            <a:endParaRPr lang="da-DK" b="1" dirty="0" smtClean="0">
              <a:solidFill>
                <a:schemeClr val="tx1"/>
              </a:solidFill>
            </a:endParaRPr>
          </a:p>
          <a:p>
            <a:pPr eaLnBrk="1" hangingPunct="1"/>
            <a:endParaRPr lang="da-DK" sz="54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da-DK" sz="5400" b="1" dirty="0" smtClean="0">
                <a:solidFill>
                  <a:schemeClr val="tx1"/>
                </a:solidFill>
              </a:rPr>
              <a:t>SERVER I</a:t>
            </a:r>
          </a:p>
          <a:p>
            <a:pPr eaLnBrk="1" hangingPunct="1"/>
            <a:endParaRPr lang="da-DK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da-DK" b="1" dirty="0" smtClean="0">
                <a:solidFill>
                  <a:schemeClr val="tx1"/>
                </a:solidFill>
              </a:rPr>
              <a:t>SLIDE: 3</a:t>
            </a:r>
          </a:p>
          <a:p>
            <a:pPr eaLnBrk="1" hangingPunct="1"/>
            <a:endParaRPr lang="da-DK" b="1" dirty="0" smtClean="0">
              <a:solidFill>
                <a:schemeClr val="tx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4763" y="0"/>
            <a:ext cx="532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  <p:pic>
        <p:nvPicPr>
          <p:cNvPr id="5" name="Picture 4" descr="logo_dania_web_200p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771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SERVER I</a:t>
            </a:r>
            <a:endParaRPr lang="en-US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/>
          </a:bodyPr>
          <a:lstStyle/>
          <a:p>
            <a:pPr algn="l"/>
            <a:r>
              <a:rPr lang="da-DK" dirty="0" smtClean="0">
                <a:solidFill>
                  <a:schemeClr val="tx1"/>
                </a:solidFill>
              </a:rPr>
              <a:t>Topic for tomorrow:</a:t>
            </a:r>
          </a:p>
          <a:p>
            <a:pPr algn="l"/>
            <a:r>
              <a:rPr lang="da-DK" b="1" u="sng" dirty="0" smtClean="0">
                <a:solidFill>
                  <a:schemeClr val="tx1"/>
                </a:solidFill>
              </a:rPr>
              <a:t>Chapter 3: </a:t>
            </a:r>
            <a:r>
              <a:rPr lang="en-US" b="1" u="sng" dirty="0" smtClean="0">
                <a:solidFill>
                  <a:schemeClr val="tx1"/>
                </a:solidFill>
              </a:rPr>
              <a:t>Configuring Hyper-V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■■ Objective 3.1: Create and configure virtual machine settings (Group D)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■■ Objective 3.2: Create and configure virtual machine storage (Group E)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■■ Objective 3.3: Create and configure virtual networks (Group F)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da-DK" b="1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SERVER I</a:t>
            </a:r>
            <a:endParaRPr lang="en-US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Hyper-V Networking and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Virtual Switches Overview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marL="514350" indent="-514350"/>
            <a:endParaRPr lang="en-US" i="1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en-US" i="1" dirty="0" smtClean="0">
                <a:solidFill>
                  <a:schemeClr val="tx1"/>
                </a:solidFill>
              </a:rPr>
              <a:t>Microsoft Hyper-V, which is a very common</a:t>
            </a:r>
          </a:p>
          <a:p>
            <a:pPr marL="514350" indent="-514350"/>
            <a:r>
              <a:rPr lang="en-US" i="1" dirty="0" smtClean="0">
                <a:solidFill>
                  <a:schemeClr val="tx1"/>
                </a:solidFill>
              </a:rPr>
              <a:t>virtualization platform for Windows based servers</a:t>
            </a:r>
            <a:endParaRPr lang="en-US" b="1" i="1" u="sng" dirty="0" smtClean="0">
              <a:solidFill>
                <a:schemeClr val="tx1"/>
              </a:solidFill>
            </a:endParaRPr>
          </a:p>
          <a:p>
            <a:pPr marL="514350" indent="-514350" algn="l"/>
            <a:endParaRPr lang="da-DK" b="1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SERVER I</a:t>
            </a:r>
            <a:endParaRPr lang="en-US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pic>
        <p:nvPicPr>
          <p:cNvPr id="7" name="Picture 6" descr="Hyper-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685800"/>
            <a:ext cx="8091728" cy="60387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SERVER I</a:t>
            </a:r>
            <a:endParaRPr lang="en-US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pic>
        <p:nvPicPr>
          <p:cNvPr id="5" name="Picture 4" descr="Hyper-V-Internal-Virtual-Netwo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219200"/>
            <a:ext cx="8338639" cy="4431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"/>
            <a:ext cx="7086600" cy="685799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SERVER I</a:t>
            </a:r>
            <a:endParaRPr lang="en-US" dirty="0"/>
          </a:p>
        </p:txBody>
      </p:sp>
      <p:pic>
        <p:nvPicPr>
          <p:cNvPr id="4" name="Picture 3" descr="eadania_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52400"/>
            <a:ext cx="1303020" cy="525780"/>
          </a:xfrm>
          <a:prstGeom prst="rect">
            <a:avLst/>
          </a:prstGeom>
        </p:spPr>
      </p:pic>
      <p:pic>
        <p:nvPicPr>
          <p:cNvPr id="6" name="Picture 5" descr="Hyper-V-Virtual-Private-Networ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685800"/>
            <a:ext cx="8338639" cy="6040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4763" y="0"/>
            <a:ext cx="532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  <p:pic>
        <p:nvPicPr>
          <p:cNvPr id="5" name="Picture 4" descr="logo_dania_web_200p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905000" cy="771525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33400" y="1295400"/>
            <a:ext cx="81534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a-DK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4"/>
          <p:cNvSpPr txBox="1">
            <a:spLocks/>
          </p:cNvSpPr>
          <p:nvPr/>
        </p:nvSpPr>
        <p:spPr>
          <a:xfrm>
            <a:off x="152400" y="838200"/>
            <a:ext cx="88392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a-DK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76200"/>
            <a:ext cx="6629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b="1" u="sng" dirty="0" smtClean="0">
                <a:solidFill>
                  <a:schemeClr val="tx1"/>
                </a:solidFill>
              </a:rPr>
              <a:t>Task </a:t>
            </a:r>
            <a:r>
              <a:rPr lang="da-DK" b="1" u="sng" dirty="0" smtClean="0">
                <a:solidFill>
                  <a:schemeClr val="tx1"/>
                </a:solidFill>
              </a:rPr>
              <a:t>4:</a:t>
            </a:r>
            <a:endParaRPr lang="da-DK" b="1" u="sng" dirty="0" smtClean="0">
              <a:solidFill>
                <a:schemeClr val="tx1"/>
              </a:solidFill>
            </a:endParaRPr>
          </a:p>
          <a:p>
            <a:pPr algn="ctr"/>
            <a:r>
              <a:rPr lang="da-DK" b="1" u="sng" dirty="0" smtClean="0">
                <a:solidFill>
                  <a:schemeClr val="tx1"/>
                </a:solidFill>
              </a:rPr>
              <a:t>Create following Network infrastructure (Generic) </a:t>
            </a:r>
          </a:p>
          <a:p>
            <a:pPr algn="ctr"/>
            <a:r>
              <a:rPr lang="da-DK" b="1" u="sng" dirty="0" smtClean="0">
                <a:solidFill>
                  <a:schemeClr val="tx1"/>
                </a:solidFill>
              </a:rPr>
              <a:t>Hyper-V (Only if Hyper V is available) or on Virtual Box</a:t>
            </a:r>
            <a:endParaRPr lang="en-US" dirty="0"/>
          </a:p>
        </p:txBody>
      </p:sp>
      <p:pic>
        <p:nvPicPr>
          <p:cNvPr id="14" name="Picture 13" descr="hyper-v virtual networks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1371600"/>
            <a:ext cx="3996690" cy="5012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108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SERVER I</vt:lpstr>
      <vt:lpstr>SERVER I</vt:lpstr>
      <vt:lpstr>SERVER I</vt:lpstr>
      <vt:lpstr>SERVER I</vt:lpstr>
      <vt:lpstr>SERVER I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 I</dc:title>
  <dc:creator>admin2</dc:creator>
  <cp:lastModifiedBy>new</cp:lastModifiedBy>
  <cp:revision>69</cp:revision>
  <dcterms:created xsi:type="dcterms:W3CDTF">2006-08-16T00:00:00Z</dcterms:created>
  <dcterms:modified xsi:type="dcterms:W3CDTF">2014-09-17T21:08:10Z</dcterms:modified>
</cp:coreProperties>
</file>