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able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575"/>
            <a:ext cx="270033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3095625" cy="130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73238" y="2420888"/>
            <a:ext cx="5612160" cy="1143000"/>
          </a:xfrm>
        </p:spPr>
        <p:txBody>
          <a:bodyPr/>
          <a:lstStyle>
            <a:lvl1pPr algn="l">
              <a:defRPr sz="5400">
                <a:solidFill>
                  <a:srgbClr val="00B0F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en-US" noProof="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71651" y="4653136"/>
            <a:ext cx="6400800" cy="1511300"/>
          </a:xfrm>
        </p:spPr>
        <p:txBody>
          <a:bodyPr anchor="ctr"/>
          <a:lstStyle>
            <a:lvl1pPr marL="0" indent="0" algn="l">
              <a:buFontTx/>
              <a:buNone/>
              <a:defRPr sz="3200">
                <a:solidFill>
                  <a:srgbClr val="8FB01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en-US" noProof="0" dirty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>
          <a:xfrm>
            <a:off x="3173238" y="3573016"/>
            <a:ext cx="5615335" cy="1081087"/>
          </a:xfrm>
        </p:spPr>
        <p:txBody>
          <a:bodyPr anchor="ctr"/>
          <a:lstStyle>
            <a:lvl1pPr marL="0" indent="0" algn="l">
              <a:buFontTx/>
              <a:buNone/>
              <a:defRPr sz="240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sidefod 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5016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E50E4D-91C6-4853-93D0-8F2A4CFB57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827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77863" y="638175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fld id="{34925BD7-D666-40F6-92B0-41CC61EF8C94}" type="datetimeFigureOut">
              <a:rPr lang="da-DK" smtClean="0"/>
              <a:t>08-03-2015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50E4D-91C6-4853-93D0-8F2A4CFB57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2766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able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575"/>
            <a:ext cx="270033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3095625" cy="130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73238" y="2420888"/>
            <a:ext cx="5612160" cy="1143000"/>
          </a:xfrm>
        </p:spPr>
        <p:txBody>
          <a:bodyPr/>
          <a:lstStyle>
            <a:lvl1pPr algn="l">
              <a:defRPr sz="5400">
                <a:solidFill>
                  <a:srgbClr val="00B0F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en-US" noProof="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71651" y="4653136"/>
            <a:ext cx="6400800" cy="1511300"/>
          </a:xfrm>
        </p:spPr>
        <p:txBody>
          <a:bodyPr anchor="ctr"/>
          <a:lstStyle>
            <a:lvl1pPr marL="0" indent="0" algn="l">
              <a:buFontTx/>
              <a:buNone/>
              <a:defRPr sz="3200">
                <a:solidFill>
                  <a:srgbClr val="8FB01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en-US" noProof="0" dirty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>
          <a:xfrm>
            <a:off x="3173238" y="3573016"/>
            <a:ext cx="5615335" cy="1081087"/>
          </a:xfrm>
        </p:spPr>
        <p:txBody>
          <a:bodyPr anchor="ctr"/>
          <a:lstStyle>
            <a:lvl1pPr marL="0" indent="0" algn="l">
              <a:buFontTx/>
              <a:buNone/>
              <a:defRPr sz="240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sidefod 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08056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082180"/>
            <a:ext cx="8229600" cy="5352176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/>
            </a:lvl1pPr>
            <a:lvl2pPr marL="742950" indent="-28575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143000" indent="-22860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00200" indent="-22860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057400" indent="-22860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666AB-26AE-472F-B389-8F1D6691132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15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gen animation 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107347"/>
            <a:ext cx="8229600" cy="5301842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/>
            </a:lvl1pPr>
            <a:lvl2pPr marL="800100" indent="-34290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200150" indent="-28575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57350" indent="-28575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B187E-25CE-43DD-B698-4FCBD028207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55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Ingen animation 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082180"/>
            <a:ext cx="8229600" cy="5360565"/>
          </a:xfrm>
        </p:spPr>
        <p:txBody>
          <a:bodyPr/>
          <a:lstStyle>
            <a:lvl1pPr marL="0" indent="0">
              <a:lnSpc>
                <a:spcPct val="150000"/>
              </a:lnSpc>
              <a:buFont typeface="Wingdings" pitchFamily="2" charset="2"/>
              <a:buNone/>
              <a:defRPr sz="1600"/>
            </a:lvl1pPr>
            <a:lvl2pPr marL="800100" indent="-34290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200150" indent="-28575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57350" indent="-28575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368FA-0B9C-4F91-930C-F316552EA11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81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b k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199" y="1082180"/>
            <a:ext cx="8250573" cy="1619075"/>
          </a:xfrm>
        </p:spPr>
        <p:txBody>
          <a:bodyPr/>
          <a:lstStyle>
            <a:lvl1pPr marL="0" indent="0">
              <a:lnSpc>
                <a:spcPct val="100000"/>
              </a:lnSpc>
              <a:buFont typeface="Wingdings" pitchFamily="2" charset="2"/>
              <a:buNone/>
              <a:defRPr sz="1600"/>
            </a:lvl1pPr>
            <a:lvl2pPr marL="800100" indent="-34290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200150" indent="-28575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57350" indent="-28575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idx="12"/>
          </p:nvPr>
        </p:nvSpPr>
        <p:spPr>
          <a:xfrm>
            <a:off x="466987" y="2759977"/>
            <a:ext cx="4717409" cy="3682767"/>
          </a:xfrm>
        </p:spPr>
        <p:txBody>
          <a:bodyPr/>
          <a:lstStyle>
            <a:lvl1pPr marL="0" indent="0">
              <a:lnSpc>
                <a:spcPct val="100000"/>
              </a:lnSpc>
              <a:buFont typeface="Wingdings" pitchFamily="2" charset="2"/>
              <a:buNone/>
              <a:defRPr sz="1600"/>
            </a:lvl1pPr>
            <a:lvl2pPr marL="800100" indent="-34290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200150" indent="-28575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57350" indent="-28575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indhold 2"/>
          <p:cNvSpPr>
            <a:spLocks noGrp="1"/>
          </p:cNvSpPr>
          <p:nvPr>
            <p:ph idx="13"/>
          </p:nvPr>
        </p:nvSpPr>
        <p:spPr>
          <a:xfrm>
            <a:off x="5259897" y="2768366"/>
            <a:ext cx="3456264" cy="3674379"/>
          </a:xfrm>
        </p:spPr>
        <p:txBody>
          <a:bodyPr/>
          <a:lstStyle>
            <a:lvl1pPr marL="0" indent="0">
              <a:lnSpc>
                <a:spcPct val="100000"/>
              </a:lnSpc>
              <a:buFont typeface="Wingdings" pitchFamily="2" charset="2"/>
              <a:buNone/>
              <a:defRPr sz="1600"/>
            </a:lvl1pPr>
            <a:lvl2pPr marL="800100" indent="-34290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200150" indent="-28575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57350" indent="-28575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E39AF-C215-4570-A174-8F765B085D5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66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 uden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boks 7"/>
          <p:cNvSpPr txBox="1">
            <a:spLocks noChangeArrowheads="1"/>
          </p:cNvSpPr>
          <p:nvPr/>
        </p:nvSpPr>
        <p:spPr bwMode="auto">
          <a:xfrm>
            <a:off x="7524750" y="6477000"/>
            <a:ext cx="15113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a-DK" sz="800" smtClean="0">
                <a:solidFill>
                  <a:srgbClr val="660066"/>
                </a:solidFill>
                <a:hlinkClick r:id="" action="ppaction://noaction"/>
              </a:rPr>
              <a:t>Kapiteloversigt - klik her …</a:t>
            </a:r>
            <a:endParaRPr lang="da-DK" sz="800" smtClean="0">
              <a:solidFill>
                <a:srgbClr val="660066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484784"/>
            <a:ext cx="8064896" cy="504056"/>
          </a:xfrm>
        </p:spPr>
        <p:txBody>
          <a:bodyPr anchor="ctr"/>
          <a:lstStyle>
            <a:lvl1pPr marL="0" indent="0">
              <a:buNone/>
              <a:defRPr sz="2400">
                <a:solidFill>
                  <a:srgbClr val="8FB018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marL="914400" indent="0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marL="1371600" indent="0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5pPr>
            <a:lvl6pPr marL="2286000" indent="0">
              <a:buClr>
                <a:srgbClr val="660066"/>
              </a:buClr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1"/>
          </p:nvPr>
        </p:nvSpPr>
        <p:spPr>
          <a:xfrm>
            <a:off x="467544" y="620688"/>
            <a:ext cx="5761806" cy="400050"/>
          </a:xfrm>
        </p:spPr>
        <p:txBody>
          <a:bodyPr anchor="ctr"/>
          <a:lstStyle>
            <a:lvl1pPr marL="0" indent="0" algn="l">
              <a:buFont typeface="Courier New" pitchFamily="49" charset="0"/>
              <a:buNone/>
              <a:defRPr sz="160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Pladsholder til indhold 2"/>
          <p:cNvSpPr>
            <a:spLocks noGrp="1"/>
          </p:cNvSpPr>
          <p:nvPr>
            <p:ph idx="12"/>
          </p:nvPr>
        </p:nvSpPr>
        <p:spPr>
          <a:xfrm>
            <a:off x="1043608" y="2060848"/>
            <a:ext cx="7560840" cy="4187924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50000"/>
              </a:lnSpc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2pPr>
            <a:lvl3pPr marL="1143000" indent="-228600">
              <a:lnSpc>
                <a:spcPct val="150000"/>
              </a:lnSpc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1600200" indent="-228600">
              <a:lnSpc>
                <a:spcPct val="150000"/>
              </a:lnSpc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5pPr>
            <a:lvl6pPr marL="2514600" indent="-228600">
              <a:lnSpc>
                <a:spcPct val="100000"/>
              </a:lnSpc>
              <a:buClr>
                <a:srgbClr val="660066"/>
              </a:buClr>
              <a:buFont typeface="Courier New" pitchFamily="49" charset="0"/>
              <a:buChar char="o"/>
              <a:defRPr sz="11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9" name="Pladsholder til sidefod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428413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gen animation Titel og indholdsobjekt uden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boks 7"/>
          <p:cNvSpPr txBox="1">
            <a:spLocks noChangeArrowheads="1"/>
          </p:cNvSpPr>
          <p:nvPr/>
        </p:nvSpPr>
        <p:spPr bwMode="auto">
          <a:xfrm>
            <a:off x="7524750" y="6477000"/>
            <a:ext cx="15113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a-DK" sz="800" smtClean="0">
                <a:solidFill>
                  <a:srgbClr val="660066"/>
                </a:solidFill>
                <a:hlinkClick r:id="" action="ppaction://noaction"/>
              </a:rPr>
              <a:t>Kapiteloversigt - klik her …</a:t>
            </a:r>
            <a:endParaRPr lang="da-DK" sz="800" smtClean="0">
              <a:solidFill>
                <a:srgbClr val="660066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766" y="1484784"/>
            <a:ext cx="8064896" cy="504056"/>
          </a:xfrm>
        </p:spPr>
        <p:txBody>
          <a:bodyPr anchor="ctr"/>
          <a:lstStyle>
            <a:lvl1pPr marL="0" indent="0">
              <a:buNone/>
              <a:defRPr sz="2400">
                <a:solidFill>
                  <a:srgbClr val="8FB018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marL="914400" indent="0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marL="1371600" indent="0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5pPr>
            <a:lvl6pPr marL="2286000" indent="0">
              <a:buClr>
                <a:srgbClr val="660066"/>
              </a:buClr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1"/>
          </p:nvPr>
        </p:nvSpPr>
        <p:spPr>
          <a:xfrm>
            <a:off x="467544" y="620688"/>
            <a:ext cx="5761806" cy="400050"/>
          </a:xfrm>
        </p:spPr>
        <p:txBody>
          <a:bodyPr anchor="ctr"/>
          <a:lstStyle>
            <a:lvl1pPr marL="0" indent="0" algn="l">
              <a:buFont typeface="Courier New" pitchFamily="49" charset="0"/>
              <a:buNone/>
              <a:defRPr sz="160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Pladsholder til indhold 2"/>
          <p:cNvSpPr>
            <a:spLocks noGrp="1"/>
          </p:cNvSpPr>
          <p:nvPr>
            <p:ph idx="12"/>
          </p:nvPr>
        </p:nvSpPr>
        <p:spPr>
          <a:xfrm>
            <a:off x="1043608" y="2060848"/>
            <a:ext cx="7560840" cy="4187924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50000"/>
              </a:lnSpc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2pPr>
            <a:lvl3pPr marL="1143000" indent="-228600">
              <a:lnSpc>
                <a:spcPct val="150000"/>
              </a:lnSpc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1600200" indent="-228600">
              <a:lnSpc>
                <a:spcPct val="150000"/>
              </a:lnSpc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5pPr>
            <a:lvl6pPr marL="2514600" indent="-228600">
              <a:lnSpc>
                <a:spcPct val="100000"/>
              </a:lnSpc>
              <a:buClr>
                <a:srgbClr val="660066"/>
              </a:buClr>
              <a:buFont typeface="Courier New" pitchFamily="49" charset="0"/>
              <a:buChar char="o"/>
              <a:defRPr sz="11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9" name="Pladsholder til sidefod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9868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144E9-FBAA-43D0-AA7A-4ADBBC1DAC1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0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641378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/>
            </a:lvl1pPr>
            <a:lvl2pPr marL="742950" indent="-28575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143000" indent="-22860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00200" indent="-22860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057400" indent="-22860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E50E4D-91C6-4853-93D0-8F2A4CFB57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8216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484783"/>
            <a:ext cx="4038600" cy="46413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484783"/>
            <a:ext cx="4038600" cy="46413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4A450-62AC-46D3-BAC4-D964C4A6C8B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928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E8631-AA8C-46EF-BFBE-FEE864221DF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663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257C5-C914-4AD5-B403-1E272D6C457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286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77863" y="638175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55BE6-A992-4084-B424-451B445EE5A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05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gen animation 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641378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/>
            </a:lvl1pPr>
            <a:lvl2pPr marL="800100" indent="-34290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200150" indent="-28575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57350" indent="-28575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E50E4D-91C6-4853-93D0-8F2A4CFB57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853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gen punkt 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641378"/>
          </a:xfrm>
        </p:spPr>
        <p:txBody>
          <a:bodyPr/>
          <a:lstStyle>
            <a:lvl1pPr marL="0" indent="0">
              <a:lnSpc>
                <a:spcPct val="150000"/>
              </a:lnSpc>
              <a:buFont typeface="Wingdings" pitchFamily="2" charset="2"/>
              <a:buNone/>
              <a:defRPr sz="1600"/>
            </a:lvl1pPr>
            <a:lvl2pPr marL="800100" indent="-34290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200150" indent="-28575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57350" indent="-28575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E50E4D-91C6-4853-93D0-8F2A4CFB57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93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og indholdsobjekt uden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9" name="Tekstboks 7"/>
          <p:cNvSpPr txBox="1">
            <a:spLocks noChangeArrowheads="1"/>
          </p:cNvSpPr>
          <p:nvPr/>
        </p:nvSpPr>
        <p:spPr bwMode="auto">
          <a:xfrm>
            <a:off x="7524750" y="6477000"/>
            <a:ext cx="15113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a-DK" sz="800" smtClean="0">
                <a:solidFill>
                  <a:srgbClr val="660066"/>
                </a:solidFill>
                <a:hlinkClick r:id="rId3" action="ppaction://hlinksldjump"/>
              </a:rPr>
              <a:t>Kapiteloversigt - klik her …</a:t>
            </a:r>
            <a:endParaRPr lang="da-DK" sz="800" smtClean="0">
              <a:solidFill>
                <a:srgbClr val="660066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484784"/>
            <a:ext cx="8064896" cy="504056"/>
          </a:xfrm>
        </p:spPr>
        <p:txBody>
          <a:bodyPr anchor="ctr"/>
          <a:lstStyle>
            <a:lvl1pPr marL="0" indent="0">
              <a:buNone/>
              <a:defRPr sz="2400">
                <a:solidFill>
                  <a:srgbClr val="8FB018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marL="914400" indent="0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marL="1371600" indent="0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5pPr>
            <a:lvl6pPr marL="2286000" indent="0">
              <a:buClr>
                <a:srgbClr val="660066"/>
              </a:buClr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1"/>
          </p:nvPr>
        </p:nvSpPr>
        <p:spPr>
          <a:xfrm>
            <a:off x="467544" y="620688"/>
            <a:ext cx="5761806" cy="400050"/>
          </a:xfrm>
        </p:spPr>
        <p:txBody>
          <a:bodyPr anchor="ctr"/>
          <a:lstStyle>
            <a:lvl1pPr marL="0" indent="0" algn="l">
              <a:buFont typeface="Courier New" pitchFamily="49" charset="0"/>
              <a:buNone/>
              <a:defRPr sz="160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Pladsholder til indhold 2"/>
          <p:cNvSpPr>
            <a:spLocks noGrp="1"/>
          </p:cNvSpPr>
          <p:nvPr>
            <p:ph idx="12"/>
          </p:nvPr>
        </p:nvSpPr>
        <p:spPr>
          <a:xfrm>
            <a:off x="1043608" y="2060848"/>
            <a:ext cx="7560840" cy="4187924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50000"/>
              </a:lnSpc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2pPr>
            <a:lvl3pPr marL="1143000" indent="-228600">
              <a:lnSpc>
                <a:spcPct val="150000"/>
              </a:lnSpc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1600200" indent="-228600">
              <a:lnSpc>
                <a:spcPct val="150000"/>
              </a:lnSpc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5pPr>
            <a:lvl6pPr marL="2514600" indent="-228600">
              <a:lnSpc>
                <a:spcPct val="100000"/>
              </a:lnSpc>
              <a:buClr>
                <a:srgbClr val="660066"/>
              </a:buClr>
              <a:buFont typeface="Courier New" pitchFamily="49" charset="0"/>
              <a:buChar char="o"/>
              <a:defRPr sz="11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10" name="Pladsholder til sidefod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712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gen animation Titel og indholdsobjekt uden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9" name="Tekstboks 7"/>
          <p:cNvSpPr txBox="1">
            <a:spLocks noChangeArrowheads="1"/>
          </p:cNvSpPr>
          <p:nvPr/>
        </p:nvSpPr>
        <p:spPr bwMode="auto">
          <a:xfrm>
            <a:off x="7524750" y="6477000"/>
            <a:ext cx="15113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a-DK" sz="800" smtClean="0">
                <a:solidFill>
                  <a:srgbClr val="660066"/>
                </a:solidFill>
                <a:hlinkClick r:id="rId3" action="ppaction://hlinksldjump"/>
              </a:rPr>
              <a:t>Kapiteloversigt - klik her …</a:t>
            </a:r>
            <a:endParaRPr lang="da-DK" sz="800" smtClean="0">
              <a:solidFill>
                <a:srgbClr val="660066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766" y="1484784"/>
            <a:ext cx="8064896" cy="504056"/>
          </a:xfrm>
        </p:spPr>
        <p:txBody>
          <a:bodyPr anchor="ctr"/>
          <a:lstStyle>
            <a:lvl1pPr marL="0" indent="0">
              <a:buNone/>
              <a:defRPr sz="2400">
                <a:solidFill>
                  <a:srgbClr val="8FB018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marL="914400" indent="0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marL="1371600" indent="0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5pPr>
            <a:lvl6pPr marL="2286000" indent="0">
              <a:buClr>
                <a:srgbClr val="660066"/>
              </a:buClr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1"/>
          </p:nvPr>
        </p:nvSpPr>
        <p:spPr>
          <a:xfrm>
            <a:off x="467544" y="620688"/>
            <a:ext cx="5761806" cy="400050"/>
          </a:xfrm>
        </p:spPr>
        <p:txBody>
          <a:bodyPr anchor="ctr"/>
          <a:lstStyle>
            <a:lvl1pPr marL="0" indent="0" algn="l">
              <a:buFont typeface="Courier New" pitchFamily="49" charset="0"/>
              <a:buNone/>
              <a:defRPr sz="160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Pladsholder til indhold 2"/>
          <p:cNvSpPr>
            <a:spLocks noGrp="1"/>
          </p:cNvSpPr>
          <p:nvPr>
            <p:ph idx="12"/>
          </p:nvPr>
        </p:nvSpPr>
        <p:spPr>
          <a:xfrm>
            <a:off x="1043608" y="2060848"/>
            <a:ext cx="7560840" cy="4187924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50000"/>
              </a:lnSpc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2pPr>
            <a:lvl3pPr marL="1143000" indent="-228600">
              <a:lnSpc>
                <a:spcPct val="150000"/>
              </a:lnSpc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1600200" indent="-228600">
              <a:lnSpc>
                <a:spcPct val="150000"/>
              </a:lnSpc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5pPr>
            <a:lvl6pPr marL="2514600" indent="-228600">
              <a:lnSpc>
                <a:spcPct val="100000"/>
              </a:lnSpc>
              <a:buClr>
                <a:srgbClr val="660066"/>
              </a:buClr>
              <a:buFont typeface="Courier New" pitchFamily="49" charset="0"/>
              <a:buChar char="o"/>
              <a:defRPr sz="11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10" name="Pladsholder til sidefod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634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E50E4D-91C6-4853-93D0-8F2A4CFB57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226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484783"/>
            <a:ext cx="4038600" cy="46413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484783"/>
            <a:ext cx="4038600" cy="46413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E50E4D-91C6-4853-93D0-8F2A4CFB57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0550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E50E4D-91C6-4853-93D0-8F2A4CFB57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197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48355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da-DK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229600" cy="452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453188"/>
            <a:ext cx="31686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27000">
              <a:schemeClr val="accent1"/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0" baseline="0"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endParaRPr lang="da-DK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6308725"/>
            <a:ext cx="1090612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>
                    <a:lumMod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fld id="{7DE50E4D-91C6-4853-93D0-8F2A4CFB57D8}" type="slidenum">
              <a:rPr lang="da-DK" smtClean="0"/>
              <a:t>‹nr.›</a:t>
            </a:fld>
            <a:endParaRPr lang="da-DK"/>
          </a:p>
        </p:txBody>
      </p:sp>
      <p:sp>
        <p:nvSpPr>
          <p:cNvPr id="1030" name="Line 8"/>
          <p:cNvSpPr>
            <a:spLocks noChangeShapeType="1"/>
          </p:cNvSpPr>
          <p:nvPr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15888"/>
            <a:ext cx="3284537" cy="1384300"/>
          </a:xfrm>
          <a:prstGeom prst="rect">
            <a:avLst/>
          </a:prstGeom>
          <a:noFill/>
          <a:ln>
            <a:noFill/>
          </a:ln>
          <a:effectLst>
            <a:outerShdw sx="999" sy="999" algn="tl" rotWithShape="0">
              <a:srgbClr val="33333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2400">
          <a:solidFill>
            <a:srgbClr val="60606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2000">
          <a:solidFill>
            <a:srgbClr val="606060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>
          <a:solidFill>
            <a:srgbClr val="606060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1600">
          <a:solidFill>
            <a:srgbClr val="606060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1600">
          <a:solidFill>
            <a:srgbClr val="606060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1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015068"/>
            <a:ext cx="9144000" cy="5486400"/>
          </a:xfrm>
          <a:prstGeom prst="rect">
            <a:avLst/>
          </a:prstGeom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48355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da-DK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7275"/>
            <a:ext cx="8229600" cy="532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565900"/>
            <a:ext cx="31686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27000">
              <a:schemeClr val="accent1"/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0" baseline="0"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35875" y="6494463"/>
            <a:ext cx="1090613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>
                    <a:lumMod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D5FCC08-C4D1-430E-8B5A-77788112E3D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5" name="Line 8"/>
          <p:cNvSpPr>
            <a:spLocks noChangeShapeType="1"/>
          </p:cNvSpPr>
          <p:nvPr/>
        </p:nvSpPr>
        <p:spPr bwMode="auto">
          <a:xfrm>
            <a:off x="0" y="949325"/>
            <a:ext cx="9144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2056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620"/>
          <a:stretch>
            <a:fillRect/>
          </a:stretch>
        </p:blipFill>
        <p:spPr bwMode="auto">
          <a:xfrm>
            <a:off x="6407150" y="115888"/>
            <a:ext cx="2457450" cy="698500"/>
          </a:xfrm>
          <a:prstGeom prst="rect">
            <a:avLst/>
          </a:prstGeom>
          <a:noFill/>
          <a:ln>
            <a:noFill/>
          </a:ln>
          <a:effectLst>
            <a:outerShdw sx="999" sy="999" algn="tl" rotWithShape="0">
              <a:srgbClr val="33333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2400">
          <a:solidFill>
            <a:srgbClr val="60606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2000">
          <a:solidFill>
            <a:srgbClr val="606060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>
          <a:solidFill>
            <a:srgbClr val="606060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1600">
          <a:solidFill>
            <a:srgbClr val="606060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1600">
          <a:solidFill>
            <a:srgbClr val="606060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539552" y="1124744"/>
            <a:ext cx="83529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Interrupts</a:t>
            </a:r>
            <a:r>
              <a:rPr lang="da-DK" dirty="0" smtClean="0"/>
              <a:t>.</a:t>
            </a:r>
          </a:p>
          <a:p>
            <a:r>
              <a:rPr lang="da-DK" dirty="0" smtClean="0"/>
              <a:t>Indtil nu har hastigheden på dine blinkende </a:t>
            </a:r>
            <a:r>
              <a:rPr lang="da-DK" dirty="0" err="1" smtClean="0"/>
              <a:t>LEDs</a:t>
            </a:r>
            <a:r>
              <a:rPr lang="da-DK" dirty="0" smtClean="0"/>
              <a:t> været styret af et loop. Som du muligvis også har bemærket afhænger det meget af hvor travlt processoren har.</a:t>
            </a:r>
          </a:p>
          <a:p>
            <a:endParaRPr lang="da-DK" dirty="0"/>
          </a:p>
          <a:p>
            <a:r>
              <a:rPr lang="da-DK" dirty="0" smtClean="0"/>
              <a:t>En måde at ændre det på, er i stedet at anvende den indbyggede timerfunktion.</a:t>
            </a:r>
          </a:p>
          <a:p>
            <a:endParaRPr lang="da-DK" dirty="0"/>
          </a:p>
          <a:p>
            <a:r>
              <a:rPr lang="da-DK" dirty="0" smtClean="0"/>
              <a:t>Processoren har en timer som kan lave </a:t>
            </a:r>
            <a:r>
              <a:rPr lang="da-DK" dirty="0" err="1" smtClean="0"/>
              <a:t>interrupts</a:t>
            </a:r>
            <a:r>
              <a:rPr lang="da-DK" dirty="0" smtClean="0"/>
              <a:t> med faste intervaller. Et </a:t>
            </a:r>
            <a:r>
              <a:rPr lang="da-DK" dirty="0" err="1" smtClean="0"/>
              <a:t>interrupt</a:t>
            </a:r>
            <a:r>
              <a:rPr lang="da-DK" dirty="0" smtClean="0"/>
              <a:t> betyder at processoren afbryder det kode den er i gang med, for i stedet at hoppe til en anden kode. Når den anden kode er færdig hopper den selv tilbage hvor den kom fra.</a:t>
            </a:r>
          </a:p>
          <a:p>
            <a:endParaRPr lang="da-DK" dirty="0" smtClean="0"/>
          </a:p>
          <a:p>
            <a:r>
              <a:rPr lang="da-DK" dirty="0" smtClean="0"/>
              <a:t>Bemærk at kodens </a:t>
            </a:r>
            <a:r>
              <a:rPr lang="da-DK" dirty="0" err="1" smtClean="0"/>
              <a:t>main</a:t>
            </a:r>
            <a:r>
              <a:rPr lang="da-DK" dirty="0" smtClean="0"/>
              <a:t> nu havner i en </a:t>
            </a:r>
            <a:r>
              <a:rPr lang="da-DK" dirty="0" err="1" smtClean="0"/>
              <a:t>while</a:t>
            </a:r>
            <a:r>
              <a:rPr lang="da-DK" dirty="0" smtClean="0"/>
              <a:t> loop som ingenting laver. Lysdioderne tændes og slukkes i </a:t>
            </a:r>
            <a:r>
              <a:rPr lang="da-DK" dirty="0" err="1" smtClean="0"/>
              <a:t>interrupt</a:t>
            </a:r>
            <a:r>
              <a:rPr lang="da-DK" dirty="0" smtClean="0"/>
              <a:t> rutinen.</a:t>
            </a:r>
            <a:endParaRPr lang="da-DK" dirty="0"/>
          </a:p>
          <a:p>
            <a:endParaRPr lang="da-DK" dirty="0"/>
          </a:p>
          <a:p>
            <a:r>
              <a:rPr lang="da-DK" dirty="0" smtClean="0"/>
              <a:t>Prøv at lave et projekt med koden fra næste side. Find ud hvordan du ændre tiden den blinker.</a:t>
            </a:r>
          </a:p>
          <a:p>
            <a:endParaRPr lang="da-DK" dirty="0"/>
          </a:p>
          <a:p>
            <a:r>
              <a:rPr lang="da-DK" dirty="0" smtClean="0"/>
              <a:t>Bagefter ændre du din egen kode så den anvender timer </a:t>
            </a:r>
            <a:r>
              <a:rPr lang="da-DK" dirty="0" err="1" smtClean="0"/>
              <a:t>interrupts</a:t>
            </a:r>
            <a:r>
              <a:rPr lang="da-DK" dirty="0" smtClean="0"/>
              <a:t>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93463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51520" y="1196752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55600" algn="l"/>
                <a:tab pos="719138" algn="l"/>
              </a:tabLst>
            </a:pPr>
            <a:r>
              <a:rPr lang="da-DK" sz="1000" dirty="0" smtClean="0"/>
              <a:t>/*----------------------------------------------------------------------------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000" dirty="0" smtClean="0"/>
              <a:t> * </a:t>
            </a:r>
            <a:r>
              <a:rPr lang="da-DK" sz="1000" dirty="0" err="1" smtClean="0"/>
              <a:t>Name</a:t>
            </a:r>
            <a:r>
              <a:rPr lang="da-DK" sz="1000" dirty="0" smtClean="0"/>
              <a:t>:    </a:t>
            </a:r>
            <a:r>
              <a:rPr lang="da-DK" sz="1000" dirty="0" err="1" smtClean="0"/>
              <a:t>Blinky.c</a:t>
            </a:r>
            <a:endParaRPr lang="da-DK" sz="1000" dirty="0" smtClean="0"/>
          </a:p>
          <a:p>
            <a:pPr>
              <a:tabLst>
                <a:tab pos="355600" algn="l"/>
                <a:tab pos="719138" algn="l"/>
              </a:tabLst>
            </a:pPr>
            <a:r>
              <a:rPr lang="da-DK" sz="1000" dirty="0" smtClean="0"/>
              <a:t> * Purpose: LED </a:t>
            </a:r>
            <a:r>
              <a:rPr lang="da-DK" sz="1000" dirty="0" err="1" smtClean="0"/>
              <a:t>Flasher</a:t>
            </a:r>
            <a:r>
              <a:rPr lang="da-DK" sz="1000" dirty="0" smtClean="0"/>
              <a:t> for MCBSTM32C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000" dirty="0" smtClean="0"/>
              <a:t>*----------------------------------------------------------------------------*/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000" dirty="0" smtClean="0"/>
              <a:t>#</a:t>
            </a:r>
            <a:r>
              <a:rPr lang="da-DK" sz="1000" dirty="0" err="1" smtClean="0"/>
              <a:t>include</a:t>
            </a:r>
            <a:r>
              <a:rPr lang="da-DK" sz="1000" dirty="0" smtClean="0"/>
              <a:t> "stm32f10x.h"    // Device header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000" dirty="0" smtClean="0"/>
              <a:t>#</a:t>
            </a:r>
            <a:r>
              <a:rPr lang="da-DK" sz="1000" dirty="0" err="1" smtClean="0"/>
              <a:t>include</a:t>
            </a:r>
            <a:r>
              <a:rPr lang="da-DK" sz="1000" dirty="0" smtClean="0"/>
              <a:t> &lt;</a:t>
            </a:r>
            <a:r>
              <a:rPr lang="da-DK" sz="1000" dirty="0" err="1" smtClean="0"/>
              <a:t>stdio.h</a:t>
            </a:r>
            <a:r>
              <a:rPr lang="da-DK" sz="1000" dirty="0" smtClean="0"/>
              <a:t>&gt;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000" dirty="0" smtClean="0"/>
              <a:t>#</a:t>
            </a:r>
            <a:r>
              <a:rPr lang="da-DK" sz="1000" dirty="0" err="1" smtClean="0"/>
              <a:t>include</a:t>
            </a:r>
            <a:r>
              <a:rPr lang="da-DK" sz="1000" dirty="0" smtClean="0"/>
              <a:t> "</a:t>
            </a:r>
            <a:r>
              <a:rPr lang="da-DK" sz="1000" dirty="0" err="1" smtClean="0"/>
              <a:t>LED.h</a:t>
            </a:r>
            <a:r>
              <a:rPr lang="da-DK" sz="1000" dirty="0" smtClean="0"/>
              <a:t>"          // Keil::Board Support:MCBSTM32C:LED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000" dirty="0" smtClean="0"/>
              <a:t>uint32_t </a:t>
            </a:r>
            <a:r>
              <a:rPr lang="da-DK" sz="1000" dirty="0" err="1" smtClean="0"/>
              <a:t>LEDOn</a:t>
            </a:r>
            <a:r>
              <a:rPr lang="da-DK" sz="1000" dirty="0" smtClean="0"/>
              <a:t> = 0;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000" dirty="0" smtClean="0"/>
              <a:t>uint32_t </a:t>
            </a:r>
            <a:r>
              <a:rPr lang="da-DK" sz="1000" dirty="0" err="1" smtClean="0"/>
              <a:t>ticks</a:t>
            </a:r>
            <a:r>
              <a:rPr lang="da-DK" sz="1000" dirty="0" smtClean="0"/>
              <a:t> = 0;</a:t>
            </a:r>
          </a:p>
          <a:p>
            <a:pPr>
              <a:tabLst>
                <a:tab pos="355600" algn="l"/>
                <a:tab pos="719138" algn="l"/>
              </a:tabLst>
            </a:pPr>
            <a:endParaRPr lang="da-DK" sz="1000" dirty="0" smtClean="0"/>
          </a:p>
          <a:p>
            <a:pPr>
              <a:tabLst>
                <a:tab pos="355600" algn="l"/>
                <a:tab pos="719138" algn="l"/>
              </a:tabLst>
            </a:pPr>
            <a:r>
              <a:rPr lang="da-DK" sz="1000" dirty="0" err="1" smtClean="0"/>
              <a:t>void</a:t>
            </a:r>
            <a:r>
              <a:rPr lang="da-DK" sz="1000" dirty="0" smtClean="0"/>
              <a:t> </a:t>
            </a:r>
            <a:r>
              <a:rPr lang="da-DK" sz="1000" dirty="0" err="1" smtClean="0"/>
              <a:t>SysTick_Handler</a:t>
            </a:r>
            <a:r>
              <a:rPr lang="da-DK" sz="1000" dirty="0" smtClean="0"/>
              <a:t> (</a:t>
            </a:r>
            <a:r>
              <a:rPr lang="da-DK" sz="1000" dirty="0" err="1" smtClean="0"/>
              <a:t>void</a:t>
            </a:r>
            <a:r>
              <a:rPr lang="da-DK" sz="1000" dirty="0" smtClean="0"/>
              <a:t>) {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000" dirty="0" smtClean="0"/>
              <a:t>	</a:t>
            </a:r>
            <a:r>
              <a:rPr lang="da-DK" sz="1000" dirty="0" err="1" smtClean="0"/>
              <a:t>if</a:t>
            </a:r>
            <a:r>
              <a:rPr lang="da-DK" sz="1000" dirty="0" smtClean="0"/>
              <a:t> (</a:t>
            </a:r>
            <a:r>
              <a:rPr lang="da-DK" sz="1000" dirty="0" err="1" smtClean="0"/>
              <a:t>ticks</a:t>
            </a:r>
            <a:r>
              <a:rPr lang="da-DK" sz="1000" dirty="0" smtClean="0"/>
              <a:t>++ &lt; 10) </a:t>
            </a:r>
            <a:r>
              <a:rPr lang="da-DK" sz="1000" dirty="0" err="1" smtClean="0"/>
              <a:t>return</a:t>
            </a:r>
            <a:r>
              <a:rPr lang="da-DK" sz="1000" dirty="0" smtClean="0"/>
              <a:t>;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000" dirty="0" smtClean="0"/>
              <a:t>	</a:t>
            </a:r>
            <a:r>
              <a:rPr lang="da-DK" sz="1000" dirty="0" err="1" smtClean="0"/>
              <a:t>ticks</a:t>
            </a:r>
            <a:r>
              <a:rPr lang="da-DK" sz="1000" dirty="0" smtClean="0"/>
              <a:t> = 0;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000" dirty="0" smtClean="0"/>
              <a:t>	</a:t>
            </a:r>
            <a:r>
              <a:rPr lang="da-DK" sz="1000" dirty="0" err="1" smtClean="0"/>
              <a:t>if</a:t>
            </a:r>
            <a:r>
              <a:rPr lang="da-DK" sz="1000" dirty="0" smtClean="0"/>
              <a:t> (</a:t>
            </a:r>
            <a:r>
              <a:rPr lang="da-DK" sz="1000" dirty="0" err="1" smtClean="0"/>
              <a:t>LEDOn</a:t>
            </a:r>
            <a:r>
              <a:rPr lang="da-DK" sz="1000" dirty="0" smtClean="0"/>
              <a:t>){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000" dirty="0" smtClean="0"/>
              <a:t>		</a:t>
            </a:r>
            <a:r>
              <a:rPr lang="da-DK" sz="1000" dirty="0" err="1" smtClean="0"/>
              <a:t>LED_Off</a:t>
            </a:r>
            <a:r>
              <a:rPr lang="da-DK" sz="1000" dirty="0" smtClean="0"/>
              <a:t>(0);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000" dirty="0" smtClean="0"/>
              <a:t>		</a:t>
            </a:r>
            <a:r>
              <a:rPr lang="da-DK" sz="1000" dirty="0" err="1" smtClean="0"/>
              <a:t>LEDOn</a:t>
            </a:r>
            <a:r>
              <a:rPr lang="da-DK" sz="1000" dirty="0" smtClean="0"/>
              <a:t> = 0;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000" dirty="0" smtClean="0"/>
              <a:t>	}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000" dirty="0" smtClean="0"/>
              <a:t>	</a:t>
            </a:r>
            <a:r>
              <a:rPr lang="da-DK" sz="1000" dirty="0" err="1" smtClean="0"/>
              <a:t>else</a:t>
            </a:r>
            <a:endParaRPr lang="da-DK" sz="1000" dirty="0" smtClean="0"/>
          </a:p>
          <a:p>
            <a:pPr>
              <a:tabLst>
                <a:tab pos="355600" algn="l"/>
                <a:tab pos="719138" algn="l"/>
              </a:tabLst>
            </a:pPr>
            <a:r>
              <a:rPr lang="da-DK" sz="1000" dirty="0" smtClean="0"/>
              <a:t>	{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000" dirty="0" smtClean="0"/>
              <a:t>		</a:t>
            </a:r>
            <a:r>
              <a:rPr lang="da-DK" sz="1000" dirty="0" err="1" smtClean="0"/>
              <a:t>LED_On</a:t>
            </a:r>
            <a:r>
              <a:rPr lang="da-DK" sz="1000" dirty="0" smtClean="0"/>
              <a:t>(0);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000" dirty="0" smtClean="0"/>
              <a:t>		</a:t>
            </a:r>
            <a:r>
              <a:rPr lang="da-DK" sz="1000" dirty="0" err="1" smtClean="0"/>
              <a:t>LEDOn</a:t>
            </a:r>
            <a:r>
              <a:rPr lang="da-DK" sz="1000" dirty="0" smtClean="0"/>
              <a:t> = 1;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000" dirty="0" smtClean="0"/>
              <a:t>	}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000" dirty="0" smtClean="0"/>
              <a:t>}</a:t>
            </a:r>
          </a:p>
          <a:p>
            <a:pPr>
              <a:tabLst>
                <a:tab pos="355600" algn="l"/>
                <a:tab pos="719138" algn="l"/>
              </a:tabLst>
            </a:pPr>
            <a:endParaRPr lang="da-DK" sz="1000" dirty="0" smtClean="0"/>
          </a:p>
          <a:p>
            <a:pPr>
              <a:tabLst>
                <a:tab pos="355600" algn="l"/>
                <a:tab pos="719138" algn="l"/>
              </a:tabLst>
            </a:pPr>
            <a:endParaRPr lang="da-DK" sz="1000" dirty="0"/>
          </a:p>
          <a:p>
            <a:pPr>
              <a:tabLst>
                <a:tab pos="355600" algn="l"/>
                <a:tab pos="719138" algn="l"/>
              </a:tabLst>
            </a:pPr>
            <a:r>
              <a:rPr lang="da-DK" sz="1000" dirty="0" err="1" smtClean="0"/>
              <a:t>int</a:t>
            </a:r>
            <a:r>
              <a:rPr lang="da-DK" sz="1000" dirty="0" smtClean="0"/>
              <a:t> </a:t>
            </a:r>
            <a:r>
              <a:rPr lang="da-DK" sz="1000" dirty="0" err="1" smtClean="0"/>
              <a:t>main</a:t>
            </a:r>
            <a:r>
              <a:rPr lang="da-DK" sz="1000" dirty="0" smtClean="0"/>
              <a:t> (</a:t>
            </a:r>
            <a:r>
              <a:rPr lang="da-DK" sz="1000" dirty="0" err="1" smtClean="0"/>
              <a:t>void</a:t>
            </a:r>
            <a:r>
              <a:rPr lang="da-DK" sz="1000" dirty="0" smtClean="0"/>
              <a:t>) {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000" dirty="0" smtClean="0"/>
              <a:t>	int32_t </a:t>
            </a:r>
            <a:r>
              <a:rPr lang="da-DK" sz="1000" dirty="0" err="1" smtClean="0"/>
              <a:t>temp</a:t>
            </a:r>
            <a:r>
              <a:rPr lang="da-DK" sz="1000" dirty="0" smtClean="0"/>
              <a:t> = 0;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000" dirty="0" smtClean="0"/>
              <a:t>	</a:t>
            </a:r>
            <a:r>
              <a:rPr lang="da-DK" sz="1000" dirty="0" err="1" smtClean="0"/>
              <a:t>LED_Initialize</a:t>
            </a:r>
            <a:r>
              <a:rPr lang="da-DK" sz="1000" dirty="0" smtClean="0"/>
              <a:t>();                         /* LED </a:t>
            </a:r>
            <a:r>
              <a:rPr lang="da-DK" sz="1000" dirty="0" err="1" smtClean="0"/>
              <a:t>Initialization</a:t>
            </a:r>
            <a:r>
              <a:rPr lang="da-DK" sz="1000" dirty="0" smtClean="0"/>
              <a:t>             */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000" dirty="0" smtClean="0"/>
              <a:t>  	</a:t>
            </a:r>
            <a:r>
              <a:rPr lang="da-DK" sz="1000" dirty="0" err="1" smtClean="0"/>
              <a:t>SystemCoreClockUpdate</a:t>
            </a:r>
            <a:r>
              <a:rPr lang="da-DK" sz="1000" dirty="0" smtClean="0"/>
              <a:t>();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000" dirty="0" smtClean="0"/>
              <a:t>  	</a:t>
            </a:r>
            <a:r>
              <a:rPr lang="da-DK" sz="1000" dirty="0" err="1" smtClean="0"/>
              <a:t>SysTick_Config</a:t>
            </a:r>
            <a:r>
              <a:rPr lang="da-DK" sz="1000" dirty="0" smtClean="0"/>
              <a:t>(</a:t>
            </a:r>
            <a:r>
              <a:rPr lang="da-DK" sz="1000" dirty="0" err="1" smtClean="0"/>
              <a:t>SystemCoreClock</a:t>
            </a:r>
            <a:r>
              <a:rPr lang="da-DK" sz="1000" dirty="0" smtClean="0"/>
              <a:t>/10);//</a:t>
            </a:r>
            <a:r>
              <a:rPr lang="da-DK" sz="1000" dirty="0" err="1" smtClean="0"/>
              <a:t>SystemCoreClock</a:t>
            </a:r>
            <a:r>
              <a:rPr lang="da-DK" sz="1000" dirty="0" smtClean="0"/>
              <a:t>/16);      /* Generate </a:t>
            </a:r>
            <a:r>
              <a:rPr lang="da-DK" sz="1000" dirty="0" err="1" smtClean="0"/>
              <a:t>interrupt</a:t>
            </a:r>
            <a:r>
              <a:rPr lang="da-DK" sz="1000" dirty="0" smtClean="0"/>
              <a:t> </a:t>
            </a:r>
            <a:r>
              <a:rPr lang="da-DK" sz="1000" dirty="0" err="1" smtClean="0"/>
              <a:t>each</a:t>
            </a:r>
            <a:r>
              <a:rPr lang="da-DK" sz="1000" dirty="0" smtClean="0"/>
              <a:t> 10 ms  */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000" dirty="0" smtClean="0"/>
              <a:t>	</a:t>
            </a:r>
            <a:r>
              <a:rPr lang="da-DK" sz="1000" dirty="0" err="1" smtClean="0"/>
              <a:t>while</a:t>
            </a:r>
            <a:r>
              <a:rPr lang="da-DK" sz="1000" dirty="0" smtClean="0"/>
              <a:t> (1) {}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000" dirty="0" smtClean="0"/>
              <a:t>}</a:t>
            </a:r>
            <a:endParaRPr lang="da-DK" sz="1000" dirty="0"/>
          </a:p>
        </p:txBody>
      </p:sp>
    </p:spTree>
    <p:extLst>
      <p:ext uri="{BB962C8B-B14F-4D97-AF65-F5344CB8AC3E}">
        <p14:creationId xmlns:p14="http://schemas.microsoft.com/office/powerpoint/2010/main" val="2835908611"/>
      </p:ext>
    </p:extLst>
  </p:cSld>
  <p:clrMapOvr>
    <a:masterClrMapping/>
  </p:clrMapOvr>
</p:sld>
</file>

<file path=ppt/theme/theme1.xml><?xml version="1.0" encoding="utf-8"?>
<a:theme xmlns:a="http://schemas.openxmlformats.org/drawingml/2006/main" name="MercantecOUS">
  <a:themeElements>
    <a:clrScheme name="Mercante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ercantec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ercante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mpakt">
  <a:themeElements>
    <a:clrScheme name="Mercante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ercantec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ercante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MercantecOUS</Template>
  <TotalTime>37</TotalTime>
  <Words>206</Words>
  <Application>Microsoft Office PowerPoint</Application>
  <PresentationFormat>Skærmshow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2</vt:i4>
      </vt:variant>
    </vt:vector>
  </HeadingPairs>
  <TitlesOfParts>
    <vt:vector size="4" baseType="lpstr">
      <vt:lpstr>MercantecOUS</vt:lpstr>
      <vt:lpstr>Kompakt</vt:lpstr>
      <vt:lpstr>PowerPoint-præsentation</vt:lpstr>
      <vt:lpstr>PowerPoint-præsentation</vt:lpstr>
    </vt:vector>
  </TitlesOfParts>
  <Company>Mercantec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Orla Utoft Sørensen</dc:creator>
  <cp:lastModifiedBy>Orla Utoft Sørensen</cp:lastModifiedBy>
  <cp:revision>4</cp:revision>
  <dcterms:created xsi:type="dcterms:W3CDTF">2014-10-02T14:40:57Z</dcterms:created>
  <dcterms:modified xsi:type="dcterms:W3CDTF">2015-03-08T11:05:08Z</dcterms:modified>
</cp:coreProperties>
</file>