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72" r:id="rId3"/>
    <p:sldId id="268" r:id="rId4"/>
    <p:sldId id="267" r:id="rId5"/>
    <p:sldId id="269" r:id="rId6"/>
    <p:sldId id="270" r:id="rId7"/>
    <p:sldId id="273" r:id="rId8"/>
    <p:sldId id="274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țiune implicită" id="{3E30061D-C8B5-436E-8ABB-0F913CF3EF29}">
          <p14:sldIdLst>
            <p14:sldId id="272"/>
            <p14:sldId id="268"/>
            <p14:sldId id="267"/>
            <p14:sldId id="269"/>
            <p14:sldId id="270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20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F06A21-DA3B-4C02-A60C-0DD5E774B5AB}" type="doc">
      <dgm:prSet loTypeId="urn:microsoft.com/office/officeart/2005/8/layout/vList3" loCatId="picture" qsTypeId="urn:microsoft.com/office/officeart/2005/8/quickstyle/3d1" qsCatId="3D" csTypeId="urn:microsoft.com/office/officeart/2005/8/colors/colorful4" csCatId="colorful" phldr="1"/>
      <dgm:spPr/>
    </dgm:pt>
    <dgm:pt modelId="{5ECB92A1-E261-49E6-B07D-7AC7A46980ED}">
      <dgm:prSet phldrT="[Text]"/>
      <dgm:spPr/>
      <dgm:t>
        <a:bodyPr/>
        <a:lstStyle/>
        <a:p>
          <a:r>
            <a:rPr lang="en-US" dirty="0" smtClean="0"/>
            <a:t>Saving costs</a:t>
          </a:r>
          <a:endParaRPr lang="ro-RO" dirty="0"/>
        </a:p>
      </dgm:t>
    </dgm:pt>
    <dgm:pt modelId="{331C1C3A-3ADA-48CB-A068-E3221F1DFE3A}" type="parTrans" cxnId="{36C12CB2-DECD-4498-B1ED-3C4681CFFB63}">
      <dgm:prSet/>
      <dgm:spPr/>
      <dgm:t>
        <a:bodyPr/>
        <a:lstStyle/>
        <a:p>
          <a:endParaRPr lang="ro-RO"/>
        </a:p>
      </dgm:t>
    </dgm:pt>
    <dgm:pt modelId="{EEE52017-7D3F-48A3-A425-43A1C7A2DC99}" type="sibTrans" cxnId="{36C12CB2-DECD-4498-B1ED-3C4681CFFB63}">
      <dgm:prSet/>
      <dgm:spPr/>
      <dgm:t>
        <a:bodyPr/>
        <a:lstStyle/>
        <a:p>
          <a:endParaRPr lang="ro-RO"/>
        </a:p>
      </dgm:t>
    </dgm:pt>
    <dgm:pt modelId="{35B1B536-482F-4F72-B76E-8FE21516EC5D}">
      <dgm:prSet phldrT="[Text]"/>
      <dgm:spPr/>
      <dgm:t>
        <a:bodyPr/>
        <a:lstStyle/>
        <a:p>
          <a:r>
            <a:rPr lang="en-US" dirty="0" smtClean="0"/>
            <a:t>Safety </a:t>
          </a:r>
          <a:endParaRPr lang="ro-RO" dirty="0"/>
        </a:p>
      </dgm:t>
    </dgm:pt>
    <dgm:pt modelId="{0288A072-1A3B-4A3E-B81E-3FF300871F49}" type="parTrans" cxnId="{6A1C3D80-BD9B-45F9-B44F-2994CDE4C791}">
      <dgm:prSet/>
      <dgm:spPr/>
      <dgm:t>
        <a:bodyPr/>
        <a:lstStyle/>
        <a:p>
          <a:endParaRPr lang="ro-RO"/>
        </a:p>
      </dgm:t>
    </dgm:pt>
    <dgm:pt modelId="{AE294B49-9AE6-4B49-B5F5-18629C49C1F2}" type="sibTrans" cxnId="{6A1C3D80-BD9B-45F9-B44F-2994CDE4C791}">
      <dgm:prSet/>
      <dgm:spPr/>
      <dgm:t>
        <a:bodyPr/>
        <a:lstStyle/>
        <a:p>
          <a:endParaRPr lang="ro-RO"/>
        </a:p>
      </dgm:t>
    </dgm:pt>
    <dgm:pt modelId="{DCC9B74C-40EB-445C-A729-1D96DD50CF81}">
      <dgm:prSet phldrT="[Text]"/>
      <dgm:spPr/>
      <dgm:t>
        <a:bodyPr/>
        <a:lstStyle/>
        <a:p>
          <a:r>
            <a:rPr lang="en-US" dirty="0" smtClean="0"/>
            <a:t>Portability </a:t>
          </a:r>
          <a:endParaRPr lang="ro-RO" dirty="0"/>
        </a:p>
      </dgm:t>
    </dgm:pt>
    <dgm:pt modelId="{38478011-0F05-4050-B33C-1C3BB89339A1}" type="parTrans" cxnId="{43D6F9FE-2F77-4807-A774-96AD54034026}">
      <dgm:prSet/>
      <dgm:spPr/>
      <dgm:t>
        <a:bodyPr/>
        <a:lstStyle/>
        <a:p>
          <a:endParaRPr lang="ro-RO"/>
        </a:p>
      </dgm:t>
    </dgm:pt>
    <dgm:pt modelId="{2F08EEA3-C93F-447B-8668-15B013AB8FA2}" type="sibTrans" cxnId="{43D6F9FE-2F77-4807-A774-96AD54034026}">
      <dgm:prSet/>
      <dgm:spPr/>
      <dgm:t>
        <a:bodyPr/>
        <a:lstStyle/>
        <a:p>
          <a:endParaRPr lang="ro-RO"/>
        </a:p>
      </dgm:t>
    </dgm:pt>
    <dgm:pt modelId="{0499A852-8413-43EB-885C-B014F85F5099}">
      <dgm:prSet phldrT="[Text]"/>
      <dgm:spPr/>
      <dgm:t>
        <a:bodyPr/>
        <a:lstStyle/>
        <a:p>
          <a:r>
            <a:rPr lang="en-US" dirty="0" smtClean="0"/>
            <a:t>Easy maintenance</a:t>
          </a:r>
          <a:endParaRPr lang="ro-RO" dirty="0"/>
        </a:p>
      </dgm:t>
    </dgm:pt>
    <dgm:pt modelId="{EAEDCDDE-2419-45F7-82F1-098A6977AED8}" type="parTrans" cxnId="{BE262626-4AC9-4726-A5D4-C318D2BB4B2D}">
      <dgm:prSet/>
      <dgm:spPr/>
      <dgm:t>
        <a:bodyPr/>
        <a:lstStyle/>
        <a:p>
          <a:endParaRPr lang="ro-RO"/>
        </a:p>
      </dgm:t>
    </dgm:pt>
    <dgm:pt modelId="{C457BECF-41A3-425F-B9DE-BA09CB8A16B8}" type="sibTrans" cxnId="{BE262626-4AC9-4726-A5D4-C318D2BB4B2D}">
      <dgm:prSet/>
      <dgm:spPr/>
      <dgm:t>
        <a:bodyPr/>
        <a:lstStyle/>
        <a:p>
          <a:endParaRPr lang="ro-RO"/>
        </a:p>
      </dgm:t>
    </dgm:pt>
    <dgm:pt modelId="{D1517F0A-6A72-4E6A-8765-BA9BEF26F633}">
      <dgm:prSet phldrT="[Text]"/>
      <dgm:spPr/>
      <dgm:t>
        <a:bodyPr/>
        <a:lstStyle/>
        <a:p>
          <a:r>
            <a:rPr lang="en-US" dirty="0" smtClean="0"/>
            <a:t>Simplicity </a:t>
          </a:r>
          <a:endParaRPr lang="ro-RO" dirty="0"/>
        </a:p>
      </dgm:t>
    </dgm:pt>
    <dgm:pt modelId="{CDDFE9AA-4C2D-4BFE-B1FA-8B12A3DC190C}" type="parTrans" cxnId="{FB022433-0BE1-42E3-A65A-0410892D242E}">
      <dgm:prSet/>
      <dgm:spPr/>
      <dgm:t>
        <a:bodyPr/>
        <a:lstStyle/>
        <a:p>
          <a:endParaRPr lang="ro-RO"/>
        </a:p>
      </dgm:t>
    </dgm:pt>
    <dgm:pt modelId="{A6B0EE7A-F94F-4F2E-A59D-85DEFFF2178C}" type="sibTrans" cxnId="{FB022433-0BE1-42E3-A65A-0410892D242E}">
      <dgm:prSet/>
      <dgm:spPr/>
      <dgm:t>
        <a:bodyPr/>
        <a:lstStyle/>
        <a:p>
          <a:endParaRPr lang="ro-RO"/>
        </a:p>
      </dgm:t>
    </dgm:pt>
    <dgm:pt modelId="{EFA0CF24-1B08-4FDC-8B10-D072F8A5E515}" type="pres">
      <dgm:prSet presAssocID="{13F06A21-DA3B-4C02-A60C-0DD5E774B5AB}" presName="linearFlow" presStyleCnt="0">
        <dgm:presLayoutVars>
          <dgm:dir/>
          <dgm:resizeHandles val="exact"/>
        </dgm:presLayoutVars>
      </dgm:prSet>
      <dgm:spPr/>
    </dgm:pt>
    <dgm:pt modelId="{D779EB76-F1B0-4A1F-8D8A-9290A99918A0}" type="pres">
      <dgm:prSet presAssocID="{5ECB92A1-E261-49E6-B07D-7AC7A46980ED}" presName="composite" presStyleCnt="0"/>
      <dgm:spPr/>
    </dgm:pt>
    <dgm:pt modelId="{6BC0CDAC-D24C-4103-97F0-DD368FF92A67}" type="pres">
      <dgm:prSet presAssocID="{5ECB92A1-E261-49E6-B07D-7AC7A46980ED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F9C10266-F4C8-44BC-8B5A-83A99917D565}" type="pres">
      <dgm:prSet presAssocID="{5ECB92A1-E261-49E6-B07D-7AC7A46980ED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0988C581-881F-43EC-A113-872C094C0A0D}" type="pres">
      <dgm:prSet presAssocID="{EEE52017-7D3F-48A3-A425-43A1C7A2DC99}" presName="spacing" presStyleCnt="0"/>
      <dgm:spPr/>
    </dgm:pt>
    <dgm:pt modelId="{42795345-F35A-4A2D-BE7C-CDF1BAF4336F}" type="pres">
      <dgm:prSet presAssocID="{35B1B536-482F-4F72-B76E-8FE21516EC5D}" presName="composite" presStyleCnt="0"/>
      <dgm:spPr/>
    </dgm:pt>
    <dgm:pt modelId="{9F090BF9-B6BD-42E2-A3DB-3D3B8D5D21E8}" type="pres">
      <dgm:prSet presAssocID="{35B1B536-482F-4F72-B76E-8FE21516EC5D}" presName="imgShp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7DF22BA-BC71-4229-9E19-36ED9D99F166}" type="pres">
      <dgm:prSet presAssocID="{35B1B536-482F-4F72-B76E-8FE21516EC5D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1A748440-B5BE-47BC-93DA-A65459FC6DC8}" type="pres">
      <dgm:prSet presAssocID="{AE294B49-9AE6-4B49-B5F5-18629C49C1F2}" presName="spacing" presStyleCnt="0"/>
      <dgm:spPr/>
    </dgm:pt>
    <dgm:pt modelId="{3C52200F-C8C6-4410-BCF8-B42F815DF722}" type="pres">
      <dgm:prSet presAssocID="{DCC9B74C-40EB-445C-A729-1D96DD50CF81}" presName="composite" presStyleCnt="0"/>
      <dgm:spPr/>
    </dgm:pt>
    <dgm:pt modelId="{57865ACE-4A6F-4058-A0E9-26B48ADF61AB}" type="pres">
      <dgm:prSet presAssocID="{DCC9B74C-40EB-445C-A729-1D96DD50CF81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A92BAEC8-C961-4D95-9291-CA14CEAFD46F}" type="pres">
      <dgm:prSet presAssocID="{DCC9B74C-40EB-445C-A729-1D96DD50CF8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A90B616-3EA1-4373-A4CD-A4C86395C2F3}" type="pres">
      <dgm:prSet presAssocID="{2F08EEA3-C93F-447B-8668-15B013AB8FA2}" presName="spacing" presStyleCnt="0"/>
      <dgm:spPr/>
    </dgm:pt>
    <dgm:pt modelId="{E04FCA4F-74D5-4DE1-8424-B4E4F3650C19}" type="pres">
      <dgm:prSet presAssocID="{0499A852-8413-43EB-885C-B014F85F5099}" presName="composite" presStyleCnt="0"/>
      <dgm:spPr/>
    </dgm:pt>
    <dgm:pt modelId="{D90D2AE4-3146-44D2-A719-3CC042D77BC1}" type="pres">
      <dgm:prSet presAssocID="{0499A852-8413-43EB-885C-B014F85F5099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D2257D8-D11F-4984-A6D9-302B8415F474}" type="pres">
      <dgm:prSet presAssocID="{0499A852-8413-43EB-885C-B014F85F509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794CB0C-202D-46C8-B748-36035EA91ED8}" type="pres">
      <dgm:prSet presAssocID="{C457BECF-41A3-425F-B9DE-BA09CB8A16B8}" presName="spacing" presStyleCnt="0"/>
      <dgm:spPr/>
    </dgm:pt>
    <dgm:pt modelId="{555DBA03-090D-4F3E-9662-1DA1AB04A3B6}" type="pres">
      <dgm:prSet presAssocID="{D1517F0A-6A72-4E6A-8765-BA9BEF26F633}" presName="composite" presStyleCnt="0"/>
      <dgm:spPr/>
    </dgm:pt>
    <dgm:pt modelId="{87033F6D-1A05-42F8-9A3D-F6F7AE6630D9}" type="pres">
      <dgm:prSet presAssocID="{D1517F0A-6A72-4E6A-8765-BA9BEF26F633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o-RO"/>
        </a:p>
      </dgm:t>
    </dgm:pt>
    <dgm:pt modelId="{61464EE7-C992-472C-A4D6-6CC6F4DA5BF4}" type="pres">
      <dgm:prSet presAssocID="{D1517F0A-6A72-4E6A-8765-BA9BEF26F63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36C12CB2-DECD-4498-B1ED-3C4681CFFB63}" srcId="{13F06A21-DA3B-4C02-A60C-0DD5E774B5AB}" destId="{5ECB92A1-E261-49E6-B07D-7AC7A46980ED}" srcOrd="0" destOrd="0" parTransId="{331C1C3A-3ADA-48CB-A068-E3221F1DFE3A}" sibTransId="{EEE52017-7D3F-48A3-A425-43A1C7A2DC99}"/>
    <dgm:cxn modelId="{FB022433-0BE1-42E3-A65A-0410892D242E}" srcId="{13F06A21-DA3B-4C02-A60C-0DD5E774B5AB}" destId="{D1517F0A-6A72-4E6A-8765-BA9BEF26F633}" srcOrd="4" destOrd="0" parTransId="{CDDFE9AA-4C2D-4BFE-B1FA-8B12A3DC190C}" sibTransId="{A6B0EE7A-F94F-4F2E-A59D-85DEFFF2178C}"/>
    <dgm:cxn modelId="{6A1C3D80-BD9B-45F9-B44F-2994CDE4C791}" srcId="{13F06A21-DA3B-4C02-A60C-0DD5E774B5AB}" destId="{35B1B536-482F-4F72-B76E-8FE21516EC5D}" srcOrd="1" destOrd="0" parTransId="{0288A072-1A3B-4A3E-B81E-3FF300871F49}" sibTransId="{AE294B49-9AE6-4B49-B5F5-18629C49C1F2}"/>
    <dgm:cxn modelId="{BE262626-4AC9-4726-A5D4-C318D2BB4B2D}" srcId="{13F06A21-DA3B-4C02-A60C-0DD5E774B5AB}" destId="{0499A852-8413-43EB-885C-B014F85F5099}" srcOrd="3" destOrd="0" parTransId="{EAEDCDDE-2419-45F7-82F1-098A6977AED8}" sibTransId="{C457BECF-41A3-425F-B9DE-BA09CB8A16B8}"/>
    <dgm:cxn modelId="{5474E7A8-9434-4E64-8E8D-CED715417981}" type="presOf" srcId="{D1517F0A-6A72-4E6A-8765-BA9BEF26F633}" destId="{61464EE7-C992-472C-A4D6-6CC6F4DA5BF4}" srcOrd="0" destOrd="0" presId="urn:microsoft.com/office/officeart/2005/8/layout/vList3"/>
    <dgm:cxn modelId="{880EC926-CCE4-4777-B3A2-FCCB8C9DE712}" type="presOf" srcId="{0499A852-8413-43EB-885C-B014F85F5099}" destId="{4D2257D8-D11F-4984-A6D9-302B8415F474}" srcOrd="0" destOrd="0" presId="urn:microsoft.com/office/officeart/2005/8/layout/vList3"/>
    <dgm:cxn modelId="{C11955B3-5E4A-4B6D-83F4-4E9AD0113523}" type="presOf" srcId="{13F06A21-DA3B-4C02-A60C-0DD5E774B5AB}" destId="{EFA0CF24-1B08-4FDC-8B10-D072F8A5E515}" srcOrd="0" destOrd="0" presId="urn:microsoft.com/office/officeart/2005/8/layout/vList3"/>
    <dgm:cxn modelId="{43D6F9FE-2F77-4807-A774-96AD54034026}" srcId="{13F06A21-DA3B-4C02-A60C-0DD5E774B5AB}" destId="{DCC9B74C-40EB-445C-A729-1D96DD50CF81}" srcOrd="2" destOrd="0" parTransId="{38478011-0F05-4050-B33C-1C3BB89339A1}" sibTransId="{2F08EEA3-C93F-447B-8668-15B013AB8FA2}"/>
    <dgm:cxn modelId="{4E34826D-68F6-428D-A956-6CD1950D8FF4}" type="presOf" srcId="{5ECB92A1-E261-49E6-B07D-7AC7A46980ED}" destId="{F9C10266-F4C8-44BC-8B5A-83A99917D565}" srcOrd="0" destOrd="0" presId="urn:microsoft.com/office/officeart/2005/8/layout/vList3"/>
    <dgm:cxn modelId="{8DA2E779-5AF0-442F-BC56-CF2C4221678B}" type="presOf" srcId="{35B1B536-482F-4F72-B76E-8FE21516EC5D}" destId="{57DF22BA-BC71-4229-9E19-36ED9D99F166}" srcOrd="0" destOrd="0" presId="urn:microsoft.com/office/officeart/2005/8/layout/vList3"/>
    <dgm:cxn modelId="{F8F00429-01ED-45AD-B483-7F028A13521C}" type="presOf" srcId="{DCC9B74C-40EB-445C-A729-1D96DD50CF81}" destId="{A92BAEC8-C961-4D95-9291-CA14CEAFD46F}" srcOrd="0" destOrd="0" presId="urn:microsoft.com/office/officeart/2005/8/layout/vList3"/>
    <dgm:cxn modelId="{51487F18-BB5D-4D08-B248-8524E6130C81}" type="presParOf" srcId="{EFA0CF24-1B08-4FDC-8B10-D072F8A5E515}" destId="{D779EB76-F1B0-4A1F-8D8A-9290A99918A0}" srcOrd="0" destOrd="0" presId="urn:microsoft.com/office/officeart/2005/8/layout/vList3"/>
    <dgm:cxn modelId="{66E7A48E-1107-45FF-909D-73BEDD1B1FD8}" type="presParOf" srcId="{D779EB76-F1B0-4A1F-8D8A-9290A99918A0}" destId="{6BC0CDAC-D24C-4103-97F0-DD368FF92A67}" srcOrd="0" destOrd="0" presId="urn:microsoft.com/office/officeart/2005/8/layout/vList3"/>
    <dgm:cxn modelId="{E34C1785-085B-462A-84C4-E7D03123015C}" type="presParOf" srcId="{D779EB76-F1B0-4A1F-8D8A-9290A99918A0}" destId="{F9C10266-F4C8-44BC-8B5A-83A99917D565}" srcOrd="1" destOrd="0" presId="urn:microsoft.com/office/officeart/2005/8/layout/vList3"/>
    <dgm:cxn modelId="{E9430376-693D-44C7-8308-6914CEDB6FAD}" type="presParOf" srcId="{EFA0CF24-1B08-4FDC-8B10-D072F8A5E515}" destId="{0988C581-881F-43EC-A113-872C094C0A0D}" srcOrd="1" destOrd="0" presId="urn:microsoft.com/office/officeart/2005/8/layout/vList3"/>
    <dgm:cxn modelId="{52591E0B-8652-4B25-BEE7-6AC9DFD97A71}" type="presParOf" srcId="{EFA0CF24-1B08-4FDC-8B10-D072F8A5E515}" destId="{42795345-F35A-4A2D-BE7C-CDF1BAF4336F}" srcOrd="2" destOrd="0" presId="urn:microsoft.com/office/officeart/2005/8/layout/vList3"/>
    <dgm:cxn modelId="{06B4405B-6B5F-4E6A-B51C-5B246494E5CF}" type="presParOf" srcId="{42795345-F35A-4A2D-BE7C-CDF1BAF4336F}" destId="{9F090BF9-B6BD-42E2-A3DB-3D3B8D5D21E8}" srcOrd="0" destOrd="0" presId="urn:microsoft.com/office/officeart/2005/8/layout/vList3"/>
    <dgm:cxn modelId="{43EF503A-AF70-4222-B860-65F68AEFA2CE}" type="presParOf" srcId="{42795345-F35A-4A2D-BE7C-CDF1BAF4336F}" destId="{57DF22BA-BC71-4229-9E19-36ED9D99F166}" srcOrd="1" destOrd="0" presId="urn:microsoft.com/office/officeart/2005/8/layout/vList3"/>
    <dgm:cxn modelId="{29243F10-6319-4184-A26D-CC5BD4F8B7D3}" type="presParOf" srcId="{EFA0CF24-1B08-4FDC-8B10-D072F8A5E515}" destId="{1A748440-B5BE-47BC-93DA-A65459FC6DC8}" srcOrd="3" destOrd="0" presId="urn:microsoft.com/office/officeart/2005/8/layout/vList3"/>
    <dgm:cxn modelId="{5E84CF61-CCCD-4A26-BA21-9F677CE7FF6A}" type="presParOf" srcId="{EFA0CF24-1B08-4FDC-8B10-D072F8A5E515}" destId="{3C52200F-C8C6-4410-BCF8-B42F815DF722}" srcOrd="4" destOrd="0" presId="urn:microsoft.com/office/officeart/2005/8/layout/vList3"/>
    <dgm:cxn modelId="{B2B3D98B-5E8D-4E3B-9A0F-54267AAC41B0}" type="presParOf" srcId="{3C52200F-C8C6-4410-BCF8-B42F815DF722}" destId="{57865ACE-4A6F-4058-A0E9-26B48ADF61AB}" srcOrd="0" destOrd="0" presId="urn:microsoft.com/office/officeart/2005/8/layout/vList3"/>
    <dgm:cxn modelId="{6AC68920-891B-4581-96B8-E3A9F3A3CCD0}" type="presParOf" srcId="{3C52200F-C8C6-4410-BCF8-B42F815DF722}" destId="{A92BAEC8-C961-4D95-9291-CA14CEAFD46F}" srcOrd="1" destOrd="0" presId="urn:microsoft.com/office/officeart/2005/8/layout/vList3"/>
    <dgm:cxn modelId="{D632ED0F-FDB9-4C48-BED7-89117DC4152E}" type="presParOf" srcId="{EFA0CF24-1B08-4FDC-8B10-D072F8A5E515}" destId="{EA90B616-3EA1-4373-A4CD-A4C86395C2F3}" srcOrd="5" destOrd="0" presId="urn:microsoft.com/office/officeart/2005/8/layout/vList3"/>
    <dgm:cxn modelId="{D8515046-1504-463C-B98D-E2FF864AFDE2}" type="presParOf" srcId="{EFA0CF24-1B08-4FDC-8B10-D072F8A5E515}" destId="{E04FCA4F-74D5-4DE1-8424-B4E4F3650C19}" srcOrd="6" destOrd="0" presId="urn:microsoft.com/office/officeart/2005/8/layout/vList3"/>
    <dgm:cxn modelId="{2D48286F-0FBB-4B0E-B9AA-60662896D73B}" type="presParOf" srcId="{E04FCA4F-74D5-4DE1-8424-B4E4F3650C19}" destId="{D90D2AE4-3146-44D2-A719-3CC042D77BC1}" srcOrd="0" destOrd="0" presId="urn:microsoft.com/office/officeart/2005/8/layout/vList3"/>
    <dgm:cxn modelId="{F0226AE5-B3A7-41A2-9EEF-9F50B6D0F4A6}" type="presParOf" srcId="{E04FCA4F-74D5-4DE1-8424-B4E4F3650C19}" destId="{4D2257D8-D11F-4984-A6D9-302B8415F474}" srcOrd="1" destOrd="0" presId="urn:microsoft.com/office/officeart/2005/8/layout/vList3"/>
    <dgm:cxn modelId="{A38CDE4F-33FB-42AA-A756-47D0C5F082C1}" type="presParOf" srcId="{EFA0CF24-1B08-4FDC-8B10-D072F8A5E515}" destId="{3794CB0C-202D-46C8-B748-36035EA91ED8}" srcOrd="7" destOrd="0" presId="urn:microsoft.com/office/officeart/2005/8/layout/vList3"/>
    <dgm:cxn modelId="{7CB40E91-DA9A-4F96-897F-C303B94D6612}" type="presParOf" srcId="{EFA0CF24-1B08-4FDC-8B10-D072F8A5E515}" destId="{555DBA03-090D-4F3E-9662-1DA1AB04A3B6}" srcOrd="8" destOrd="0" presId="urn:microsoft.com/office/officeart/2005/8/layout/vList3"/>
    <dgm:cxn modelId="{182A462C-6616-40D6-A600-22E0C8B3ADB0}" type="presParOf" srcId="{555DBA03-090D-4F3E-9662-1DA1AB04A3B6}" destId="{87033F6D-1A05-42F8-9A3D-F6F7AE6630D9}" srcOrd="0" destOrd="0" presId="urn:microsoft.com/office/officeart/2005/8/layout/vList3"/>
    <dgm:cxn modelId="{4DCB304F-174A-4A88-B730-9E22EFDC57C3}" type="presParOf" srcId="{555DBA03-090D-4F3E-9662-1DA1AB04A3B6}" destId="{61464EE7-C992-472C-A4D6-6CC6F4DA5BF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10266-F4C8-44BC-8B5A-83A99917D565}">
      <dsp:nvSpPr>
        <dsp:cNvPr id="0" name=""/>
        <dsp:cNvSpPr/>
      </dsp:nvSpPr>
      <dsp:spPr>
        <a:xfrm rot="10800000">
          <a:off x="1924043" y="1644"/>
          <a:ext cx="6889416" cy="75495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2916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Saving costs</a:t>
          </a:r>
          <a:endParaRPr lang="ro-RO" sz="3400" kern="1200" dirty="0"/>
        </a:p>
      </dsp:txBody>
      <dsp:txXfrm rot="10800000">
        <a:off x="2112782" y="1644"/>
        <a:ext cx="6700677" cy="754958"/>
      </dsp:txXfrm>
    </dsp:sp>
    <dsp:sp modelId="{6BC0CDAC-D24C-4103-97F0-DD368FF92A67}">
      <dsp:nvSpPr>
        <dsp:cNvPr id="0" name=""/>
        <dsp:cNvSpPr/>
      </dsp:nvSpPr>
      <dsp:spPr>
        <a:xfrm>
          <a:off x="1546564" y="1644"/>
          <a:ext cx="754958" cy="75495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7DF22BA-BC71-4229-9E19-36ED9D99F166}">
      <dsp:nvSpPr>
        <dsp:cNvPr id="0" name=""/>
        <dsp:cNvSpPr/>
      </dsp:nvSpPr>
      <dsp:spPr>
        <a:xfrm rot="10800000">
          <a:off x="1924043" y="981964"/>
          <a:ext cx="6889416" cy="754958"/>
        </a:xfrm>
        <a:prstGeom prst="homePlate">
          <a:avLst/>
        </a:prstGeom>
        <a:gradFill rotWithShape="0">
          <a:gsLst>
            <a:gs pos="0">
              <a:schemeClr val="accent4">
                <a:hueOff val="-839636"/>
                <a:satOff val="7143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-839636"/>
                <a:satOff val="7143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-839636"/>
                <a:satOff val="7143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839636"/>
                <a:satOff val="7143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2916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Safety </a:t>
          </a:r>
          <a:endParaRPr lang="ro-RO" sz="3400" kern="1200" dirty="0"/>
        </a:p>
      </dsp:txBody>
      <dsp:txXfrm rot="10800000">
        <a:off x="2112782" y="981964"/>
        <a:ext cx="6700677" cy="754958"/>
      </dsp:txXfrm>
    </dsp:sp>
    <dsp:sp modelId="{9F090BF9-B6BD-42E2-A3DB-3D3B8D5D21E8}">
      <dsp:nvSpPr>
        <dsp:cNvPr id="0" name=""/>
        <dsp:cNvSpPr/>
      </dsp:nvSpPr>
      <dsp:spPr>
        <a:xfrm>
          <a:off x="1546564" y="981964"/>
          <a:ext cx="754958" cy="75495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92BAEC8-C961-4D95-9291-CA14CEAFD46F}">
      <dsp:nvSpPr>
        <dsp:cNvPr id="0" name=""/>
        <dsp:cNvSpPr/>
      </dsp:nvSpPr>
      <dsp:spPr>
        <a:xfrm rot="10800000">
          <a:off x="1924043" y="1962284"/>
          <a:ext cx="6889416" cy="754958"/>
        </a:xfrm>
        <a:prstGeom prst="homePlate">
          <a:avLst/>
        </a:prstGeom>
        <a:gradFill rotWithShape="0">
          <a:gsLst>
            <a:gs pos="0">
              <a:schemeClr val="accent4">
                <a:hueOff val="-1679273"/>
                <a:satOff val="14286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-1679273"/>
                <a:satOff val="14286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-1679273"/>
                <a:satOff val="14286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1679273"/>
                <a:satOff val="14286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2916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Portability </a:t>
          </a:r>
          <a:endParaRPr lang="ro-RO" sz="3400" kern="1200" dirty="0"/>
        </a:p>
      </dsp:txBody>
      <dsp:txXfrm rot="10800000">
        <a:off x="2112782" y="1962284"/>
        <a:ext cx="6700677" cy="754958"/>
      </dsp:txXfrm>
    </dsp:sp>
    <dsp:sp modelId="{57865ACE-4A6F-4058-A0E9-26B48ADF61AB}">
      <dsp:nvSpPr>
        <dsp:cNvPr id="0" name=""/>
        <dsp:cNvSpPr/>
      </dsp:nvSpPr>
      <dsp:spPr>
        <a:xfrm>
          <a:off x="1546564" y="1962284"/>
          <a:ext cx="754958" cy="75495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D2257D8-D11F-4984-A6D9-302B8415F474}">
      <dsp:nvSpPr>
        <dsp:cNvPr id="0" name=""/>
        <dsp:cNvSpPr/>
      </dsp:nvSpPr>
      <dsp:spPr>
        <a:xfrm rot="10800000">
          <a:off x="1924043" y="2942603"/>
          <a:ext cx="6889416" cy="754958"/>
        </a:xfrm>
        <a:prstGeom prst="homePlate">
          <a:avLst/>
        </a:prstGeom>
        <a:gradFill rotWithShape="0">
          <a:gsLst>
            <a:gs pos="0">
              <a:schemeClr val="accent4">
                <a:hueOff val="-2518909"/>
                <a:satOff val="21428"/>
                <a:lumOff val="1"/>
                <a:alphaOff val="0"/>
                <a:shade val="15000"/>
                <a:satMod val="180000"/>
              </a:schemeClr>
            </a:gs>
            <a:gs pos="50000">
              <a:schemeClr val="accent4">
                <a:hueOff val="-2518909"/>
                <a:satOff val="21428"/>
                <a:lumOff val="1"/>
                <a:alphaOff val="0"/>
                <a:shade val="45000"/>
                <a:satMod val="170000"/>
              </a:schemeClr>
            </a:gs>
            <a:gs pos="70000">
              <a:schemeClr val="accent4">
                <a:hueOff val="-2518909"/>
                <a:satOff val="21428"/>
                <a:lumOff val="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2518909"/>
                <a:satOff val="21428"/>
                <a:lumOff val="1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2916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Easy maintenance</a:t>
          </a:r>
          <a:endParaRPr lang="ro-RO" sz="3400" kern="1200" dirty="0"/>
        </a:p>
      </dsp:txBody>
      <dsp:txXfrm rot="10800000">
        <a:off x="2112782" y="2942603"/>
        <a:ext cx="6700677" cy="754958"/>
      </dsp:txXfrm>
    </dsp:sp>
    <dsp:sp modelId="{D90D2AE4-3146-44D2-A719-3CC042D77BC1}">
      <dsp:nvSpPr>
        <dsp:cNvPr id="0" name=""/>
        <dsp:cNvSpPr/>
      </dsp:nvSpPr>
      <dsp:spPr>
        <a:xfrm>
          <a:off x="1546564" y="2942603"/>
          <a:ext cx="754958" cy="75495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1464EE7-C992-472C-A4D6-6CC6F4DA5BF4}">
      <dsp:nvSpPr>
        <dsp:cNvPr id="0" name=""/>
        <dsp:cNvSpPr/>
      </dsp:nvSpPr>
      <dsp:spPr>
        <a:xfrm rot="10800000">
          <a:off x="1924043" y="3922923"/>
          <a:ext cx="6889416" cy="754958"/>
        </a:xfrm>
        <a:prstGeom prst="homePlate">
          <a:avLst/>
        </a:prstGeom>
        <a:gradFill rotWithShape="0">
          <a:gsLst>
            <a:gs pos="0">
              <a:schemeClr val="accent4">
                <a:hueOff val="-3358546"/>
                <a:satOff val="28571"/>
                <a:lumOff val="1"/>
                <a:alphaOff val="0"/>
                <a:shade val="15000"/>
                <a:satMod val="180000"/>
              </a:schemeClr>
            </a:gs>
            <a:gs pos="50000">
              <a:schemeClr val="accent4">
                <a:hueOff val="-3358546"/>
                <a:satOff val="28571"/>
                <a:lumOff val="1"/>
                <a:alphaOff val="0"/>
                <a:shade val="45000"/>
                <a:satMod val="170000"/>
              </a:schemeClr>
            </a:gs>
            <a:gs pos="70000">
              <a:schemeClr val="accent4">
                <a:hueOff val="-3358546"/>
                <a:satOff val="28571"/>
                <a:lumOff val="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3358546"/>
                <a:satOff val="28571"/>
                <a:lumOff val="1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2916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Simplicity </a:t>
          </a:r>
          <a:endParaRPr lang="ro-RO" sz="3400" kern="1200" dirty="0"/>
        </a:p>
      </dsp:txBody>
      <dsp:txXfrm rot="10800000">
        <a:off x="2112782" y="3922923"/>
        <a:ext cx="6700677" cy="754958"/>
      </dsp:txXfrm>
    </dsp:sp>
    <dsp:sp modelId="{87033F6D-1A05-42F8-9A3D-F6F7AE6630D9}">
      <dsp:nvSpPr>
        <dsp:cNvPr id="0" name=""/>
        <dsp:cNvSpPr/>
      </dsp:nvSpPr>
      <dsp:spPr>
        <a:xfrm>
          <a:off x="1546564" y="3922923"/>
          <a:ext cx="754958" cy="75495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ro-RO"/>
              <a:t>02.10.2014</a:t>
            </a:fld>
            <a:endParaRPr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ro-RO"/>
              <a:t>02.10.2014</a:t>
            </a:fld>
            <a:endParaRPr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 pentru editare stiluri text Coordonator</a:t>
            </a:r>
          </a:p>
          <a:p>
            <a:pPr lvl="1"/>
            <a:r>
              <a:rPr/>
              <a:t>Al doilea nivel</a:t>
            </a:r>
          </a:p>
          <a:p>
            <a:pPr lvl="2"/>
            <a:r>
              <a:rPr/>
              <a:t>Al treilea nivel</a:t>
            </a:r>
          </a:p>
          <a:p>
            <a:pPr lvl="3"/>
            <a:r>
              <a:rPr/>
              <a:t>Al patrulea nivel</a:t>
            </a:r>
          </a:p>
          <a:p>
            <a:pPr lvl="4"/>
            <a:r>
              <a:rPr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8987">
              <a:buNone/>
            </a:pPr>
            <a:fld id="{3EBA5BD7-F043-4D1B-AA17-CD412FC534DE}" type="slidenum">
              <a:rPr lang="ro-RO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drept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drept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drept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ă liberă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o-RO" dirty="0"/>
            </a:p>
          </p:txBody>
        </p:sp>
        <p:sp>
          <p:nvSpPr>
            <p:cNvPr id="10" name="Formă liberă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o-RO" dirty="0"/>
            </a:p>
          </p:txBody>
        </p:sp>
        <p:sp>
          <p:nvSpPr>
            <p:cNvPr id="11" name="Formă liberă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o-RO" dirty="0"/>
            </a:p>
          </p:txBody>
        </p:sp>
      </p:grp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o-RO" dirty="0"/>
          </a:p>
        </p:txBody>
      </p:sp>
      <p:sp>
        <p:nvSpPr>
          <p:cNvPr id="22" name="Substituent dată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23" name="Substituent subsol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24" name="Substituent număr diapozitiv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drept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drept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drept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 dirty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ro-RO" dirty="0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ro-RO" smtClean="0"/>
              <a:t>Faceți clic pe pictogramă pentru a adăuga o imagine</a:t>
            </a:r>
            <a:endParaRPr lang="ro-RO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o-RO" smtClean="0"/>
              <a:t>02.10.2014</a:t>
            </a:fld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ă liberă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11" name="Formă liberă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  <p:sp>
          <p:nvSpPr>
            <p:cNvPr id="14" name="Formă liberă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dirty="0"/>
            </a:p>
          </p:txBody>
        </p:sp>
      </p:grpSp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ro-RO" dirty="0" smtClean="0"/>
              <a:t>Clic pentru editare stil titlu</a:t>
            </a:r>
            <a:endParaRPr lang="ro-RO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ro-RO" dirty="0" smtClean="0"/>
              <a:t>Clic pentru editare stiluri text Coordonator</a:t>
            </a:r>
          </a:p>
          <a:p>
            <a:pPr lvl="1"/>
            <a:r>
              <a:rPr lang="ro-RO" dirty="0" smtClean="0"/>
              <a:t>Al doilea nivel</a:t>
            </a:r>
          </a:p>
          <a:p>
            <a:pPr lvl="2"/>
            <a:r>
              <a:rPr lang="ro-RO" dirty="0" smtClean="0"/>
              <a:t>Al treilea nivel</a:t>
            </a:r>
          </a:p>
          <a:p>
            <a:pPr lvl="3"/>
            <a:r>
              <a:rPr lang="ro-RO" dirty="0" smtClean="0"/>
              <a:t>Al patrulea nivel</a:t>
            </a:r>
          </a:p>
          <a:p>
            <a:pPr lvl="4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ro-RO" smtClean="0"/>
              <a:pPr/>
              <a:t>02.10.2014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3/af/index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bstituent conținut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r="7738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Substituent text 10"/>
          <p:cNvSpPr>
            <a:spLocks noGrp="1"/>
          </p:cNvSpPr>
          <p:nvPr>
            <p:ph type="body" sz="half" idx="2"/>
          </p:nvPr>
        </p:nvSpPr>
        <p:spPr>
          <a:xfrm>
            <a:off x="909835" y="836712"/>
            <a:ext cx="4575136" cy="3168352"/>
          </a:xfrm>
          <a:noFill/>
        </p:spPr>
        <p:txBody>
          <a:bodyPr>
            <a:normAutofit/>
            <a:scene3d>
              <a:camera prst="isometricOffAxis1Right"/>
              <a:lightRig rig="freezing" dir="t"/>
            </a:scene3d>
            <a:sp3d prstMaterial="dkEdge"/>
          </a:bodyPr>
          <a:lstStyle/>
          <a:p>
            <a:r>
              <a:rPr lang="en-US" sz="5000" b="1" dirty="0" smtClean="0">
                <a:effectLst>
                  <a:glow rad="228600">
                    <a:srgbClr val="FFFF00">
                      <a:alpha val="40000"/>
                    </a:srgbClr>
                  </a:glow>
                  <a:reflection blurRad="6350" stA="56000" endPos="45500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Power over Ethernet</a:t>
            </a:r>
          </a:p>
          <a:p>
            <a:r>
              <a:rPr lang="en-US" sz="5000" b="1" dirty="0" err="1" smtClean="0">
                <a:effectLst>
                  <a:glow rad="228600">
                    <a:srgbClr val="FFFF00">
                      <a:alpha val="40000"/>
                    </a:srgbClr>
                  </a:glow>
                  <a:reflection blurRad="6350" stA="56000" endPos="45500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endParaRPr lang="ro-RO" sz="5000" b="1" dirty="0">
              <a:effectLst>
                <a:glow rad="228600">
                  <a:srgbClr val="FFFF00">
                    <a:alpha val="40000"/>
                  </a:srgbClr>
                </a:glow>
                <a:reflection blurRad="6350" stA="56000" endPos="45500" dir="5400000" sy="-10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132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u 12"/>
          <p:cNvSpPr>
            <a:spLocks noGrp="1"/>
          </p:cNvSpPr>
          <p:nvPr>
            <p:ph type="title"/>
          </p:nvPr>
        </p:nvSpPr>
        <p:spPr>
          <a:xfrm>
            <a:off x="1320456" y="404664"/>
            <a:ext cx="4062942" cy="575072"/>
          </a:xfrm>
        </p:spPr>
        <p:txBody>
          <a:bodyPr>
            <a:normAutofit fontScale="90000"/>
          </a:bodyPr>
          <a:lstStyle/>
          <a:p>
            <a:pPr algn="l" defTabSz="1218987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ro-RO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Substituent imagine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" b="1349"/>
          <a:stretch>
            <a:fillRect/>
          </a:stretch>
        </p:blipFill>
        <p:spPr>
          <a:xfrm>
            <a:off x="6670675" y="1416050"/>
            <a:ext cx="4908550" cy="4897438"/>
          </a:xfrm>
          <a:noFill/>
        </p:spPr>
      </p:pic>
      <p:sp>
        <p:nvSpPr>
          <p:cNvPr id="14" name="Substituent conținut 13"/>
          <p:cNvSpPr>
            <a:spLocks noGrp="1"/>
          </p:cNvSpPr>
          <p:nvPr>
            <p:ph type="body" sz="half" idx="2"/>
          </p:nvPr>
        </p:nvSpPr>
        <p:spPr>
          <a:xfrm>
            <a:off x="1218882" y="1556792"/>
            <a:ext cx="5163562" cy="4615408"/>
          </a:xfrm>
        </p:spPr>
        <p:txBody>
          <a:bodyPr>
            <a:noAutofit/>
          </a:bodyPr>
          <a:lstStyle/>
          <a:p>
            <a:pPr>
              <a:buClr>
                <a:srgbClr val="009999"/>
              </a:buClr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Is 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innovative technology that provides a new, more cost-effective method for powering network devices.  As described in the 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  <a:hlinkClick r:id="rId3"/>
              </a:rPr>
              <a:t>IEEE 802.3af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 standard,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enables delivery of power over existing CAT-5 LAN cabling, eliminating the need for running separate – and expensive power cables.  </a:t>
            </a:r>
            <a:endParaRPr lang="ro-RO" sz="2400" b="0" i="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stituent text 4"/>
          <p:cNvSpPr>
            <a:spLocks noGrp="1"/>
          </p:cNvSpPr>
          <p:nvPr>
            <p:ph type="body" sz="half" idx="2"/>
          </p:nvPr>
        </p:nvSpPr>
        <p:spPr>
          <a:xfrm>
            <a:off x="981844" y="1123003"/>
            <a:ext cx="10822216" cy="2233989"/>
          </a:xfrm>
        </p:spPr>
        <p:txBody>
          <a:bodyPr>
            <a:normAutofit lnSpcReduction="10000"/>
          </a:bodyPr>
          <a:lstStyle/>
          <a:p>
            <a:r>
              <a:rPr lang="en-US" sz="2200" dirty="0" err="1"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 provides both data and power connections in one cable, so equipment doesn't require a separate cable for each need. For equipment that does not already have a power or data connection, </a:t>
            </a:r>
            <a:r>
              <a:rPr lang="en-US" sz="2200" dirty="0" err="1"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 can be attractive when the power demand is modest. For example, </a:t>
            </a:r>
            <a:r>
              <a:rPr lang="en-US" sz="2200" dirty="0" err="1"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 is useful for </a:t>
            </a:r>
            <a:r>
              <a:rPr lang="en-US" sz="2200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IP </a:t>
            </a:r>
            <a:r>
              <a:rPr lang="en-US" sz="2200" dirty="0" smtClean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telephones </a:t>
            </a:r>
            <a:r>
              <a:rPr lang="en-US" sz="2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n-US" sz="2200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wireless access points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, </a:t>
            </a:r>
            <a:r>
              <a:rPr lang="en-US" sz="2200" dirty="0" smtClean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cameras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with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n-US" sz="2200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pan tilt and </a:t>
            </a:r>
            <a:r>
              <a:rPr lang="en-US" sz="2200" dirty="0" smtClean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zoom</a:t>
            </a:r>
            <a:r>
              <a:rPr lang="en-US" sz="2200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(PTZ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), and remote </a:t>
            </a:r>
            <a:r>
              <a:rPr lang="en-US" sz="2200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Ethernet switches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200" dirty="0" err="1"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 can provide long cable runs e.g. 100 </a:t>
            </a:r>
            <a:r>
              <a:rPr lang="en-US" sz="2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 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and deliver 12 W of </a:t>
            </a:r>
            <a:r>
              <a:rPr lang="en-US" sz="2200" dirty="0" err="1">
                <a:latin typeface="Aharoni" panose="02010803020104030203" pitchFamily="2" charset="-79"/>
                <a:cs typeface="Aharoni" panose="02010803020104030203" pitchFamily="2" charset="-79"/>
              </a:rPr>
              <a:t>galvanically</a:t>
            </a:r>
            <a:r>
              <a:rPr lang="en-US" sz="2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isolated power.</a:t>
            </a:r>
            <a:endParaRPr lang="ro-RO" sz="2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" name="Substituent conținut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68" y="3356992"/>
            <a:ext cx="10081120" cy="3456384"/>
          </a:xfrm>
        </p:spPr>
      </p:pic>
      <p:sp>
        <p:nvSpPr>
          <p:cNvPr id="15" name="CasetăText 14"/>
          <p:cNvSpPr txBox="1"/>
          <p:nvPr/>
        </p:nvSpPr>
        <p:spPr>
          <a:xfrm>
            <a:off x="961783" y="47667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does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work?</a:t>
            </a:r>
            <a:endParaRPr lang="ro-RO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8987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Classification</a:t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ro-RO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1005425" y="1628800"/>
            <a:ext cx="5078677" cy="4465320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PD – Powered Devices:</a:t>
            </a:r>
            <a:r>
              <a:rPr lang="en-US" sz="3800" dirty="0">
                <a:latin typeface="Aharoni" panose="02010803020104030203" pitchFamily="2" charset="-79"/>
                <a:cs typeface="Aharoni" panose="02010803020104030203" pitchFamily="2" charset="-79"/>
              </a:rPr>
              <a:t> PDs are end devices that can accept the power transmitted over Ethernet Cat-5 cable.</a:t>
            </a:r>
          </a:p>
          <a:p>
            <a:r>
              <a:rPr lang="en-US" sz="38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PSE – Power Source </a:t>
            </a:r>
            <a:r>
              <a:rPr lang="en-US" sz="3800" b="1" dirty="0">
                <a:latin typeface="Aharoni" panose="02010803020104030203" pitchFamily="2" charset="-79"/>
                <a:cs typeface="Aharoni" panose="02010803020104030203" pitchFamily="2" charset="-79"/>
              </a:rPr>
              <a:t>Equipment: </a:t>
            </a:r>
            <a:r>
              <a:rPr lang="en-US" sz="3800" dirty="0">
                <a:latin typeface="Aharoni" panose="02010803020104030203" pitchFamily="2" charset="-79"/>
                <a:cs typeface="Aharoni" panose="02010803020104030203" pitchFamily="2" charset="-79"/>
              </a:rPr>
              <a:t>PSEs add power to the </a:t>
            </a:r>
            <a:r>
              <a:rPr lang="en-US" sz="3800" dirty="0" err="1">
                <a:latin typeface="Aharoni" panose="02010803020104030203" pitchFamily="2" charset="-79"/>
                <a:cs typeface="Aharoni" panose="02010803020104030203" pitchFamily="2" charset="-79"/>
              </a:rPr>
              <a:t>ethernet</a:t>
            </a:r>
            <a:r>
              <a:rPr lang="en-US" sz="3800" dirty="0">
                <a:latin typeface="Aharoni" panose="02010803020104030203" pitchFamily="2" charset="-79"/>
                <a:cs typeface="Aharoni" panose="02010803020104030203" pitchFamily="2" charset="-79"/>
              </a:rPr>
              <a:t> cable.</a:t>
            </a:r>
          </a:p>
          <a:p>
            <a:r>
              <a:rPr lang="en-US" sz="3800" b="1" dirty="0" err="1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Midspan</a:t>
            </a:r>
            <a:r>
              <a:rPr lang="en-US" sz="38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device:</a:t>
            </a:r>
            <a:r>
              <a:rPr lang="en-US" sz="3800" dirty="0">
                <a:latin typeface="Aharoni" panose="02010803020104030203" pitchFamily="2" charset="-79"/>
                <a:cs typeface="Aharoni" panose="02010803020104030203" pitchFamily="2" charset="-79"/>
              </a:rPr>
              <a:t> These are power injectors that stands between the standard </a:t>
            </a:r>
            <a:r>
              <a:rPr lang="en-US" sz="3800" dirty="0" err="1">
                <a:latin typeface="Aharoni" panose="02010803020104030203" pitchFamily="2" charset="-79"/>
                <a:cs typeface="Aharoni" panose="02010803020104030203" pitchFamily="2" charset="-79"/>
              </a:rPr>
              <a:t>ethernet</a:t>
            </a:r>
            <a:r>
              <a:rPr lang="en-US" sz="3800" dirty="0">
                <a:latin typeface="Aharoni" panose="02010803020104030203" pitchFamily="2" charset="-79"/>
                <a:cs typeface="Aharoni" panose="02010803020104030203" pitchFamily="2" charset="-79"/>
              </a:rPr>
              <a:t> switch and the end device.</a:t>
            </a:r>
          </a:p>
          <a:p>
            <a:r>
              <a:rPr lang="en-US" sz="3800" b="1" dirty="0" err="1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Endspan</a:t>
            </a:r>
            <a:r>
              <a:rPr lang="en-US" sz="38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devices (</a:t>
            </a:r>
            <a:r>
              <a:rPr lang="en-US" sz="3800" b="1" dirty="0" err="1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r>
              <a:rPr lang="en-US" sz="38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Switches):</a:t>
            </a:r>
            <a:r>
              <a:rPr lang="en-US" sz="3800" dirty="0">
                <a:latin typeface="Aharoni" panose="02010803020104030203" pitchFamily="2" charset="-79"/>
                <a:cs typeface="Aharoni" panose="02010803020104030203" pitchFamily="2" charset="-79"/>
              </a:rPr>
              <a:t> These are Ethernet Switches that includes the circuit to inject power to the </a:t>
            </a:r>
            <a:r>
              <a:rPr lang="en-US" sz="3800" dirty="0" err="1">
                <a:latin typeface="Aharoni" panose="02010803020104030203" pitchFamily="2" charset="-79"/>
                <a:cs typeface="Aharoni" panose="02010803020104030203" pitchFamily="2" charset="-79"/>
              </a:rPr>
              <a:t>ethernet</a:t>
            </a:r>
            <a:r>
              <a:rPr lang="en-US" sz="3800" dirty="0">
                <a:latin typeface="Aharoni" panose="02010803020104030203" pitchFamily="2" charset="-79"/>
                <a:cs typeface="Aharoni" panose="02010803020104030203" pitchFamily="2" charset="-79"/>
              </a:rPr>
              <a:t> cable</a:t>
            </a:r>
          </a:p>
          <a:p>
            <a:pPr marL="0" indent="0" algn="l" defTabSz="1218987">
              <a:spcBef>
                <a:spcPts val="1600"/>
              </a:spcBef>
              <a:buClr>
                <a:srgbClr val="009999"/>
              </a:buClr>
              <a:buSzPct val="100000"/>
              <a:buNone/>
            </a:pPr>
            <a:endParaRPr lang="ro-RO" sz="2800" b="0" i="0" dirty="0" smtClean="0">
              <a:solidFill>
                <a:schemeClr val="tx1"/>
              </a:solidFill>
              <a:latin typeface="Calibri"/>
            </a:endParaRPr>
          </a:p>
        </p:txBody>
      </p:sp>
      <p:pic>
        <p:nvPicPr>
          <p:cNvPr id="6" name="Substituent conținut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2" y="1844824"/>
            <a:ext cx="5794680" cy="3730600"/>
          </a:xfrm>
        </p:spPr>
      </p:pic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u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are the benefits of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PoE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ro-RO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27" name="Substituent conținut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465823"/>
              </p:ext>
            </p:extLst>
          </p:nvPr>
        </p:nvGraphicFramePr>
        <p:xfrm>
          <a:off x="1219200" y="1701800"/>
          <a:ext cx="10360025" cy="4679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BC0CDAC-D24C-4103-97F0-DD368FF92A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F9C10266-F4C8-44BC-8B5A-83A99917D5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9F090BF9-B6BD-42E2-A3DB-3D3B8D5D21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DF22BA-BC71-4229-9E19-36ED9D99F1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7865ACE-4A6F-4058-A0E9-26B48ADF61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92BAEC8-C961-4D95-9291-CA14CEAFD4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D90D2AE4-3146-44D2-A719-3CC042D77B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4D2257D8-D11F-4984-A6D9-302B8415F4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87033F6D-1A05-42F8-9A3D-F6F7AE6630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61464EE7-C992-472C-A4D6-6CC6F4DA5B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Couple examples</a:t>
            </a:r>
            <a:endParaRPr lang="ro-RO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" name="Substituent conținut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0" y="1509433"/>
            <a:ext cx="10360025" cy="2394567"/>
          </a:xfrm>
        </p:spPr>
      </p:pic>
      <p:pic>
        <p:nvPicPr>
          <p:cNvPr id="10" name="I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0" y="3900249"/>
            <a:ext cx="2376264" cy="2921636"/>
          </a:xfrm>
          <a:prstGeom prst="rect">
            <a:avLst/>
          </a:prstGeom>
        </p:spPr>
      </p:pic>
      <p:pic>
        <p:nvPicPr>
          <p:cNvPr id="11" name="I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124" y="3900249"/>
            <a:ext cx="1584176" cy="2921636"/>
          </a:xfrm>
          <a:prstGeom prst="rect">
            <a:avLst/>
          </a:prstGeom>
        </p:spPr>
      </p:pic>
      <p:pic>
        <p:nvPicPr>
          <p:cNvPr id="12" name="I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384" y="3889415"/>
            <a:ext cx="3914997" cy="2932469"/>
          </a:xfrm>
          <a:prstGeom prst="rect">
            <a:avLst/>
          </a:prstGeom>
        </p:spPr>
      </p:pic>
      <p:pic>
        <p:nvPicPr>
          <p:cNvPr id="13" name="I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380" y="3901841"/>
            <a:ext cx="2498505" cy="292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8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re 6"/>
          <p:cNvGrpSpPr/>
          <p:nvPr/>
        </p:nvGrpSpPr>
        <p:grpSpPr>
          <a:xfrm>
            <a:off x="0" y="402643"/>
            <a:ext cx="5909105" cy="2399918"/>
            <a:chOff x="2814147" y="1722338"/>
            <a:chExt cx="6500565" cy="2520281"/>
          </a:xfrm>
        </p:grpSpPr>
        <p:sp>
          <p:nvSpPr>
            <p:cNvPr id="8" name="Săgeată la dreapta 7"/>
            <p:cNvSpPr/>
            <p:nvPr/>
          </p:nvSpPr>
          <p:spPr>
            <a:xfrm rot="1292517">
              <a:off x="3215364" y="1722338"/>
              <a:ext cx="6099348" cy="2520281"/>
            </a:xfrm>
            <a:prstGeom prst="notchedRight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ormă liberă 8"/>
            <p:cNvSpPr/>
            <p:nvPr/>
          </p:nvSpPr>
          <p:spPr>
            <a:xfrm rot="1284497">
              <a:off x="2814147" y="2060848"/>
              <a:ext cx="6177389" cy="1511588"/>
            </a:xfrm>
            <a:prstGeom prst="notchedRightArrow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426720" rIns="0" bIns="42672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200" kern="12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Want more?</a:t>
              </a:r>
              <a:endParaRPr lang="ro-RO" sz="4200" kern="12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pic>
        <p:nvPicPr>
          <p:cNvPr id="10" name="I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604" y="3351160"/>
            <a:ext cx="4366220" cy="349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109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 p14:presetBounceEnd="3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7000">
                                          <p:cBhvr additive="base">
                                            <p:cTn id="7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7000">
                                          <p:cBhvr additive="base">
                                            <p:cTn id="8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6" repeatCount="indefinite" fill="hold" nodeType="afterEffect" p14:presetBounceEnd="51000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1000">
                                          <p:cBhvr additive="base">
                                            <p:cTn id="12" dur="3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1000">
                                          <p:cBhvr additive="base">
                                            <p:cTn id="13" dur="3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6" repeatCount="indefinite" fill="hold" nodeType="after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/>
      <a:lstStyle/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hueOff val="0"/>
            <a:satOff val="0"/>
            <a:lumOff val="0"/>
            <a:alphaOff val="0"/>
          </a:schemeClr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85D49CD-E250-49F2-832A-47F73F5814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Prezentare cu linii de circuit triple (ecran lat)</Template>
  <TotalTime>0</TotalTime>
  <Words>109</Words>
  <Application>Microsoft Office PowerPoint</Application>
  <PresentationFormat>Particularizare</PresentationFormat>
  <Paragraphs>20</Paragraphs>
  <Slides>7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1" baseType="lpstr">
      <vt:lpstr>Aharoni</vt:lpstr>
      <vt:lpstr>Arial</vt:lpstr>
      <vt:lpstr>Calibri</vt:lpstr>
      <vt:lpstr>Tech_16x9</vt:lpstr>
      <vt:lpstr>Prezentare PowerPoint</vt:lpstr>
      <vt:lpstr>What is PoE?</vt:lpstr>
      <vt:lpstr>Prezentare PowerPoint</vt:lpstr>
      <vt:lpstr>Classification </vt:lpstr>
      <vt:lpstr>What are the benefits of PoE?</vt:lpstr>
      <vt:lpstr>Couple examples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2014-10-01T13:48:08Z</dcterms:created>
  <dcterms:modified xsi:type="dcterms:W3CDTF">2014-10-02T06:44:05Z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