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57" r:id="rId4"/>
    <p:sldId id="259" r:id="rId5"/>
    <p:sldId id="269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5" autoAdjust="0"/>
    <p:restoredTop sz="94660"/>
  </p:normalViewPr>
  <p:slideViewPr>
    <p:cSldViewPr snapToGrid="0">
      <p:cViewPr>
        <p:scale>
          <a:sx n="75" d="100"/>
          <a:sy n="75" d="100"/>
        </p:scale>
        <p:origin x="-257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040" y="-102"/>
      </p:cViewPr>
      <p:guideLst>
        <p:guide orient="horz" pos="3223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a-DK" smtClean="0"/>
              <a:t>1587 Server - Blandet miljø</a:t>
            </a:r>
            <a:endParaRPr lang="da-D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8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a-DK" smtClean="0"/>
              <a:t>© Mercantec 2014</a:t>
            </a:r>
            <a:endParaRPr lang="da-DK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8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D2A5E2-BC00-4891-8B65-0E0DD2D4A42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222207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1587 Server - Blandet miljø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8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2" y="4861156"/>
            <a:ext cx="5679778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8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1F773-EC4E-4103-B7AE-4F1B1CF78B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23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37881-D76E-4E44-B615-3422079E2C59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1587 Server - Blandet miljø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FA654-50B5-49BF-887F-4F787F433A3C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1026"/>
          <p:cNvSpPr txBox="1">
            <a:spLocks noGrp="1" noChangeArrowheads="1"/>
          </p:cNvSpPr>
          <p:nvPr/>
        </p:nvSpPr>
        <p:spPr bwMode="auto">
          <a:xfrm>
            <a:off x="0" y="1"/>
            <a:ext cx="3109429" cy="47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(C) EUC MIDT 2007</a:t>
            </a:r>
          </a:p>
        </p:txBody>
      </p:sp>
      <p:sp>
        <p:nvSpPr>
          <p:cNvPr id="109571" name="Rectangle 1030"/>
          <p:cNvSpPr txBox="1">
            <a:spLocks noGrp="1" noChangeArrowheads="1"/>
          </p:cNvSpPr>
          <p:nvPr/>
        </p:nvSpPr>
        <p:spPr bwMode="auto">
          <a:xfrm>
            <a:off x="0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IP Tech2 - Intro &amp; agenda</a:t>
            </a:r>
          </a:p>
        </p:txBody>
      </p:sp>
      <p:sp>
        <p:nvSpPr>
          <p:cNvPr id="109572" name="Rectangle 1031"/>
          <p:cNvSpPr txBox="1">
            <a:spLocks noGrp="1" noChangeArrowheads="1"/>
          </p:cNvSpPr>
          <p:nvPr/>
        </p:nvSpPr>
        <p:spPr bwMode="auto">
          <a:xfrm>
            <a:off x="3986491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9EBFB4A-761B-4D05-8FFF-AA3AD70ED317}" type="slidenum">
              <a:rPr lang="da-DK" sz="1200">
                <a:latin typeface="Times New Roman" pitchFamily="18" charset="0"/>
              </a:rPr>
              <a:pPr algn="r"/>
              <a:t>2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1587 Server - Blandet miljø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5CB46-C9E4-42F6-8282-06A884187863}" type="slidenum">
              <a:rPr lang="en-US"/>
              <a:pPr/>
              <a:t>3</a:t>
            </a:fld>
            <a:endParaRPr lang="en-US"/>
          </a:p>
        </p:txBody>
      </p:sp>
      <p:sp>
        <p:nvSpPr>
          <p:cNvPr id="103426" name="Rectangle 1026"/>
          <p:cNvSpPr txBox="1">
            <a:spLocks noGrp="1" noChangeArrowheads="1"/>
          </p:cNvSpPr>
          <p:nvPr/>
        </p:nvSpPr>
        <p:spPr bwMode="auto">
          <a:xfrm>
            <a:off x="0" y="1"/>
            <a:ext cx="3109429" cy="47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(C) EUC MIDT 2007</a:t>
            </a:r>
          </a:p>
        </p:txBody>
      </p:sp>
      <p:sp>
        <p:nvSpPr>
          <p:cNvPr id="103427" name="Rectangle 1030"/>
          <p:cNvSpPr txBox="1">
            <a:spLocks noGrp="1" noChangeArrowheads="1"/>
          </p:cNvSpPr>
          <p:nvPr/>
        </p:nvSpPr>
        <p:spPr bwMode="auto">
          <a:xfrm>
            <a:off x="0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IP Tech2 - Intro &amp; agenda</a:t>
            </a:r>
          </a:p>
        </p:txBody>
      </p:sp>
      <p:sp>
        <p:nvSpPr>
          <p:cNvPr id="103428" name="Rectangle 1031"/>
          <p:cNvSpPr txBox="1">
            <a:spLocks noGrp="1" noChangeArrowheads="1"/>
          </p:cNvSpPr>
          <p:nvPr/>
        </p:nvSpPr>
        <p:spPr bwMode="auto">
          <a:xfrm>
            <a:off x="3986491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67C341-D17F-407E-9EB3-D2578D7DB7AC}" type="slidenum">
              <a:rPr lang="da-DK" sz="1200">
                <a:latin typeface="Times New Roman" pitchFamily="18" charset="0"/>
              </a:rPr>
              <a:pPr algn="r"/>
              <a:t>3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1587 Server - Blandet miljø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EF90D-C949-4F3E-996D-D1DD855CF026}" type="slidenum">
              <a:rPr lang="en-US"/>
              <a:pPr/>
              <a:t>4</a:t>
            </a:fld>
            <a:endParaRPr lang="en-US"/>
          </a:p>
        </p:txBody>
      </p:sp>
      <p:sp>
        <p:nvSpPr>
          <p:cNvPr id="107522" name="Rectangle 1026"/>
          <p:cNvSpPr txBox="1">
            <a:spLocks noGrp="1" noChangeArrowheads="1"/>
          </p:cNvSpPr>
          <p:nvPr/>
        </p:nvSpPr>
        <p:spPr bwMode="auto">
          <a:xfrm>
            <a:off x="0" y="1"/>
            <a:ext cx="3109429" cy="47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(C) EUC MIDT 2007</a:t>
            </a:r>
          </a:p>
        </p:txBody>
      </p:sp>
      <p:sp>
        <p:nvSpPr>
          <p:cNvPr id="107523" name="Rectangle 1030"/>
          <p:cNvSpPr txBox="1">
            <a:spLocks noGrp="1" noChangeArrowheads="1"/>
          </p:cNvSpPr>
          <p:nvPr/>
        </p:nvSpPr>
        <p:spPr bwMode="auto">
          <a:xfrm>
            <a:off x="0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IP Tech2 - Intro &amp; agenda</a:t>
            </a:r>
          </a:p>
        </p:txBody>
      </p:sp>
      <p:sp>
        <p:nvSpPr>
          <p:cNvPr id="107524" name="Rectangle 1031"/>
          <p:cNvSpPr txBox="1">
            <a:spLocks noGrp="1" noChangeArrowheads="1"/>
          </p:cNvSpPr>
          <p:nvPr/>
        </p:nvSpPr>
        <p:spPr bwMode="auto">
          <a:xfrm>
            <a:off x="3986491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99A6A7D-2765-47C2-8DE6-F8E439C84D72}" type="slidenum">
              <a:rPr lang="da-DK" sz="1200">
                <a:latin typeface="Times New Roman" pitchFamily="18" charset="0"/>
              </a:rPr>
              <a:pPr algn="r"/>
              <a:t>4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1587 Server - Blandet miljø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EF90D-C949-4F3E-996D-D1DD855CF026}" type="slidenum">
              <a:rPr lang="en-US"/>
              <a:pPr/>
              <a:t>5</a:t>
            </a:fld>
            <a:endParaRPr lang="en-US"/>
          </a:p>
        </p:txBody>
      </p:sp>
      <p:sp>
        <p:nvSpPr>
          <p:cNvPr id="107522" name="Rectangle 1026"/>
          <p:cNvSpPr txBox="1">
            <a:spLocks noGrp="1" noChangeArrowheads="1"/>
          </p:cNvSpPr>
          <p:nvPr/>
        </p:nvSpPr>
        <p:spPr bwMode="auto">
          <a:xfrm>
            <a:off x="0" y="1"/>
            <a:ext cx="3109429" cy="47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(C) EUC MIDT 2007</a:t>
            </a:r>
          </a:p>
        </p:txBody>
      </p:sp>
      <p:sp>
        <p:nvSpPr>
          <p:cNvPr id="107523" name="Rectangle 1030"/>
          <p:cNvSpPr txBox="1">
            <a:spLocks noGrp="1" noChangeArrowheads="1"/>
          </p:cNvSpPr>
          <p:nvPr/>
        </p:nvSpPr>
        <p:spPr bwMode="auto">
          <a:xfrm>
            <a:off x="0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200">
                <a:latin typeface="Times New Roman" pitchFamily="18" charset="0"/>
              </a:rPr>
              <a:t>IP Tech2 - Intro &amp; agenda</a:t>
            </a:r>
          </a:p>
        </p:txBody>
      </p:sp>
      <p:sp>
        <p:nvSpPr>
          <p:cNvPr id="107524" name="Rectangle 1031"/>
          <p:cNvSpPr txBox="1">
            <a:spLocks noGrp="1" noChangeArrowheads="1"/>
          </p:cNvSpPr>
          <p:nvPr/>
        </p:nvSpPr>
        <p:spPr bwMode="auto">
          <a:xfrm>
            <a:off x="3986491" y="9733768"/>
            <a:ext cx="3109429" cy="47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84" tIns="47243" rIns="94484" bIns="47243" anchor="b"/>
          <a:lstStyle>
            <a:lvl1pPr defTabSz="909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99A6A7D-2765-47C2-8DE6-F8E439C84D72}" type="slidenum">
              <a:rPr lang="da-DK" sz="1200">
                <a:latin typeface="Times New Roman" pitchFamily="18" charset="0"/>
              </a:rPr>
              <a:pPr algn="r"/>
              <a:t>5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2014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1587 Server - Blandet miljø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pic>
        <p:nvPicPr>
          <p:cNvPr id="21512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2699792" cy="24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096344" cy="130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3BEED-FB5E-492D-AB8E-10181892099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da-DK" smtClean="0"/>
              <a:t>Klik på ikonet for at tilføje en tabel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9C2D-EF64-47EF-ABD0-A4306A58556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1000"/>
                    </a14:imgEffect>
                    <a14:imgEffect>
                      <a14:brightnessContrast bright="78000" contrast="-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229600" cy="4541203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© </a:t>
            </a:r>
            <a:r>
              <a:rPr lang="da-DK" dirty="0" err="1" smtClean="0"/>
              <a:t>Mercantec</a:t>
            </a:r>
            <a:r>
              <a:rPr lang="da-DK" dirty="0" smtClean="0"/>
              <a:t>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160B-DAE6-4959-8FDA-7E8EC0969D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2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229600" cy="4541203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160B-DAE6-4959-8FDA-7E8EC0969D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6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7524328" y="6477459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dirty="0">
              <a:solidFill>
                <a:srgbClr val="660066"/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47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7524328" y="6477459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dirty="0">
              <a:solidFill>
                <a:srgbClr val="660066"/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46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FABF1-6245-49F2-9A7B-5911B57449A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8A4B8-6AC8-4B91-AD1B-BC40059FD00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0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FF82-9457-4568-95DF-40149716529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B91E-7086-4782-A6E7-67042360458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89012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800"/>
            <a:ext cx="8229600" cy="452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teksttypografierne i masteren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  <a:p>
            <a:pPr lvl="3"/>
            <a:r>
              <a:rPr lang="da-DK" altLang="da-DK" dirty="0" smtClean="0"/>
              <a:t>Fjerde niveau</a:t>
            </a:r>
          </a:p>
          <a:p>
            <a:pPr lvl="4"/>
            <a:r>
              <a:rPr lang="da-DK" altLang="da-DK" dirty="0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808" y="6453336"/>
            <a:ext cx="3168650" cy="29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336" y="6309320"/>
            <a:ext cx="1090612" cy="36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2369C2D-EF64-47EF-ABD0-A4306A58556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3283894" cy="1382856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8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s.tekkom.dk/mediawiki/index.php/6272_Embedded_Controller_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rs.tekkom.dk/mediawiki/index.php/MCBSTM32C" TargetMode="External"/><Relationship Id="rId4" Type="http://schemas.openxmlformats.org/officeDocument/2006/relationships/hyperlink" Target="http://www.orlaus.dk/mercante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3142758" y="2461528"/>
            <a:ext cx="561216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sz="4000" b="1" dirty="0" err="1" smtClean="0"/>
              <a:t>Embedde</a:t>
            </a:r>
            <a:r>
              <a:rPr lang="da-DK" sz="4000" b="1" dirty="0" smtClean="0"/>
              <a:t> Controller 1</a:t>
            </a:r>
            <a:endParaRPr lang="da-DK" sz="4000" dirty="0"/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 smtClean="0"/>
              <a:t>Datatekniker – </a:t>
            </a:r>
            <a:r>
              <a:rPr lang="da-DK" b="1" dirty="0" err="1" smtClean="0"/>
              <a:t>Infra</a:t>
            </a:r>
            <a:r>
              <a:rPr lang="da-DK" b="1" dirty="0" smtClean="0"/>
              <a:t> &amp; </a:t>
            </a:r>
            <a:r>
              <a:rPr lang="da-DK" b="1" dirty="0" err="1" smtClean="0"/>
              <a:t>Prog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Område / Specialefag nr. 6272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72000" rIns="270000" bIns="0"/>
          <a:lstStyle/>
          <a:p>
            <a:r>
              <a:rPr lang="da-DK" dirty="0" smtClean="0"/>
              <a:t>Fagligt indhold</a:t>
            </a:r>
            <a:endParaRPr lang="da-DK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4163" indent="-284163">
              <a:lnSpc>
                <a:spcPct val="100000"/>
              </a:lnSpc>
            </a:pPr>
            <a:r>
              <a:rPr lang="da-DK" sz="2400" dirty="0" smtClean="0"/>
              <a:t>Målpinde (Hvad skal vi kunne)</a:t>
            </a:r>
            <a:endParaRPr lang="da-DK" dirty="0" smtClean="0"/>
          </a:p>
          <a:p>
            <a:pPr marL="684213" lvl="1" indent="-284163">
              <a:lnSpc>
                <a:spcPct val="100000"/>
              </a:lnSpc>
            </a:pPr>
            <a:r>
              <a:rPr lang="da-DK" dirty="0" smtClean="0">
                <a:hlinkClick r:id="rId3"/>
              </a:rPr>
              <a:t>6272_Embedded Controller I På mars.tekkom.dk</a:t>
            </a:r>
            <a:endParaRPr lang="da-DK" dirty="0" smtClean="0"/>
          </a:p>
          <a:p>
            <a:pPr marL="284163" indent="-284163">
              <a:lnSpc>
                <a:spcPct val="100000"/>
              </a:lnSpc>
            </a:pPr>
            <a:r>
              <a:rPr lang="da-DK" dirty="0"/>
              <a:t>Hvilke ressourcer råder i over</a:t>
            </a:r>
            <a:r>
              <a:rPr lang="da-DK" dirty="0" smtClean="0"/>
              <a:t>?</a:t>
            </a:r>
            <a:endParaRPr lang="da-DK" dirty="0"/>
          </a:p>
          <a:p>
            <a:pPr marL="684213" lvl="1" indent="-284163">
              <a:lnSpc>
                <a:spcPct val="100000"/>
              </a:lnSpc>
            </a:pPr>
            <a:r>
              <a:rPr lang="da-DK" dirty="0">
                <a:hlinkClick r:id="rId4"/>
              </a:rPr>
              <a:t>www.orlaus.dk/mercantec</a:t>
            </a:r>
            <a:r>
              <a:rPr lang="da-DK" dirty="0"/>
              <a:t> Link til mit </a:t>
            </a:r>
            <a:r>
              <a:rPr lang="da-DK" dirty="0" smtClean="0"/>
              <a:t>Drev </a:t>
            </a:r>
            <a:r>
              <a:rPr lang="da-DK" dirty="0"/>
              <a:t>om faget</a:t>
            </a:r>
          </a:p>
          <a:p>
            <a:pPr marL="684213" lvl="1" indent="-284163">
              <a:lnSpc>
                <a:spcPct val="100000"/>
              </a:lnSpc>
            </a:pPr>
            <a:r>
              <a:rPr lang="da-DK" smtClean="0">
                <a:hlinkClick r:id="rId5"/>
              </a:rPr>
              <a:t>Embedded </a:t>
            </a:r>
            <a:r>
              <a:rPr lang="da-DK" dirty="0" smtClean="0">
                <a:hlinkClick r:id="rId5"/>
              </a:rPr>
              <a:t>på mars.tekkom.dk</a:t>
            </a:r>
            <a:endParaRPr lang="da-DK" dirty="0" smtClean="0"/>
          </a:p>
          <a:p>
            <a:pPr marL="684213" lvl="1" indent="-284163">
              <a:lnSpc>
                <a:spcPct val="100000"/>
              </a:lnSpc>
            </a:pPr>
            <a:r>
              <a:rPr lang="da-DK" dirty="0"/>
              <a:t>Google – som sædvanlig en uvurderlig kilde!</a:t>
            </a:r>
          </a:p>
          <a:p>
            <a:pPr marL="684213" lvl="1" indent="-284163">
              <a:lnSpc>
                <a:spcPct val="100000"/>
              </a:lnSpc>
            </a:pP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© </a:t>
            </a:r>
            <a:r>
              <a:rPr lang="da-DK" dirty="0" err="1" smtClean="0"/>
              <a:t>Mercantec</a:t>
            </a:r>
            <a:r>
              <a:rPr lang="da-DK" dirty="0" smtClean="0"/>
              <a:t>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78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72000" rIns="270000" bIns="0"/>
          <a:lstStyle/>
          <a:p>
            <a:r>
              <a:rPr lang="da-DK" dirty="0" smtClean="0"/>
              <a:t>Evaluering af elever</a:t>
            </a:r>
            <a:endParaRPr lang="da-DK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lnSpc>
                <a:spcPct val="100000"/>
              </a:lnSpc>
            </a:pPr>
            <a:r>
              <a:rPr lang="da-DK" sz="2400" dirty="0" smtClean="0"/>
              <a:t>Fagligt niveau</a:t>
            </a:r>
          </a:p>
          <a:p>
            <a:pPr marL="684213" lvl="1" indent="-284163">
              <a:lnSpc>
                <a:spcPct val="100000"/>
              </a:lnSpc>
            </a:pPr>
            <a:r>
              <a:rPr lang="da-DK" sz="2000" dirty="0" smtClean="0"/>
              <a:t>Begynder</a:t>
            </a:r>
          </a:p>
          <a:p>
            <a:pPr marL="284163" indent="-284163">
              <a:lnSpc>
                <a:spcPct val="100000"/>
              </a:lnSpc>
            </a:pPr>
            <a:r>
              <a:rPr lang="da-DK" dirty="0"/>
              <a:t>Faget skal evalueres og hver elev skal have en standpunktskarakter</a:t>
            </a:r>
          </a:p>
          <a:p>
            <a:pPr marL="684213" lvl="1" indent="-284163">
              <a:lnSpc>
                <a:spcPct val="100000"/>
              </a:lnSpc>
            </a:pPr>
            <a:r>
              <a:rPr lang="da-DK" sz="1800" dirty="0"/>
              <a:t>Der gives én karakter på 7-trinsskalaen</a:t>
            </a:r>
          </a:p>
          <a:p>
            <a:pPr marL="684213" lvl="1" indent="-284163">
              <a:lnSpc>
                <a:spcPct val="100000"/>
              </a:lnSpc>
            </a:pPr>
            <a:r>
              <a:rPr lang="da-DK" sz="1800" dirty="0"/>
              <a:t>Underviseren evaluerer på følgende </a:t>
            </a:r>
            <a:r>
              <a:rPr lang="da-DK" sz="1800" dirty="0" smtClean="0"/>
              <a:t>2 </a:t>
            </a:r>
            <a:r>
              <a:rPr lang="da-DK" sz="1800" dirty="0"/>
              <a:t>områder:</a:t>
            </a:r>
          </a:p>
          <a:p>
            <a:pPr marL="1084263" lvl="2" indent="-284163">
              <a:lnSpc>
                <a:spcPct val="100000"/>
              </a:lnSpc>
            </a:pPr>
            <a:r>
              <a:rPr lang="da-DK" dirty="0" smtClean="0"/>
              <a:t>Dit arbejde </a:t>
            </a:r>
            <a:r>
              <a:rPr lang="da-DK" dirty="0"/>
              <a:t>gennem hele forløbet </a:t>
            </a:r>
            <a:endParaRPr lang="da-DK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da-DK" sz="1000" dirty="0" smtClean="0"/>
          </a:p>
          <a:p>
            <a:pPr marL="284163" indent="-284163">
              <a:lnSpc>
                <a:spcPct val="100000"/>
              </a:lnSpc>
            </a:pPr>
            <a:r>
              <a:rPr lang="da-DK" sz="2400" dirty="0" smtClean="0"/>
              <a:t>Vigtigt: At have </a:t>
            </a:r>
            <a:r>
              <a:rPr lang="da-DK" sz="2400" dirty="0"/>
              <a:t>det </a:t>
            </a:r>
            <a:r>
              <a:rPr lang="da-DK" sz="2400" dirty="0" smtClean="0"/>
              <a:t>sjovt samtidigt </a:t>
            </a:r>
            <a:r>
              <a:rPr lang="da-DK" sz="2400" dirty="0"/>
              <a:t>:-) 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2014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72000" rIns="270000" bIns="0"/>
          <a:lstStyle/>
          <a:p>
            <a:r>
              <a:rPr lang="da-DK" dirty="0"/>
              <a:t>Hvem er vi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4163" indent="-284163">
              <a:lnSpc>
                <a:spcPct val="100000"/>
              </a:lnSpc>
            </a:pPr>
            <a:r>
              <a:rPr lang="da-DK" dirty="0"/>
              <a:t>Præsentation af </a:t>
            </a:r>
            <a:r>
              <a:rPr lang="da-DK" dirty="0" smtClean="0"/>
              <a:t>underviser</a:t>
            </a:r>
            <a:endParaRPr lang="da-DK" dirty="0"/>
          </a:p>
          <a:p>
            <a:pPr marL="684213" lvl="1" indent="-284163">
              <a:lnSpc>
                <a:spcPct val="100000"/>
              </a:lnSpc>
            </a:pPr>
            <a:r>
              <a:rPr lang="da-DK" dirty="0"/>
              <a:t>Navn</a:t>
            </a:r>
          </a:p>
          <a:p>
            <a:pPr marL="684213" lvl="1" indent="-284163">
              <a:lnSpc>
                <a:spcPct val="100000"/>
              </a:lnSpc>
            </a:pPr>
            <a:r>
              <a:rPr lang="da-DK" dirty="0"/>
              <a:t>Erfaring </a:t>
            </a:r>
          </a:p>
          <a:p>
            <a:pPr marL="284163" indent="-284163">
              <a:lnSpc>
                <a:spcPct val="100000"/>
              </a:lnSpc>
            </a:pPr>
            <a:endParaRPr lang="da-DK" dirty="0" smtClean="0"/>
          </a:p>
          <a:p>
            <a:pPr marL="284163" indent="-284163">
              <a:lnSpc>
                <a:spcPct val="100000"/>
              </a:lnSpc>
            </a:pPr>
            <a:r>
              <a:rPr lang="da-DK" dirty="0" smtClean="0"/>
              <a:t>Præsentation </a:t>
            </a:r>
            <a:r>
              <a:rPr lang="da-DK" dirty="0"/>
              <a:t>af </a:t>
            </a:r>
            <a:r>
              <a:rPr lang="da-DK" dirty="0" smtClean="0"/>
              <a:t>kursister</a:t>
            </a:r>
            <a:endParaRPr lang="da-DK" dirty="0"/>
          </a:p>
          <a:p>
            <a:pPr marL="684213" lvl="1" indent="-284163">
              <a:lnSpc>
                <a:spcPct val="100000"/>
              </a:lnSpc>
            </a:pPr>
            <a:r>
              <a:rPr lang="da-DK" dirty="0" smtClean="0"/>
              <a:t>Navn / virksomhed / område?</a:t>
            </a:r>
            <a:endParaRPr lang="da-DK" dirty="0"/>
          </a:p>
          <a:p>
            <a:pPr marL="684213" lvl="1" indent="-284163">
              <a:lnSpc>
                <a:spcPct val="100000"/>
              </a:lnSpc>
            </a:pPr>
            <a:r>
              <a:rPr lang="da-DK" dirty="0"/>
              <a:t>Forventninger til </a:t>
            </a:r>
            <a:r>
              <a:rPr lang="da-DK" dirty="0" smtClean="0"/>
              <a:t>ugen?</a:t>
            </a:r>
            <a:endParaRPr lang="da-DK" dirty="0"/>
          </a:p>
          <a:p>
            <a:pPr marL="684213" lvl="1" indent="-284163">
              <a:lnSpc>
                <a:spcPct val="100000"/>
              </a:lnSpc>
            </a:pPr>
            <a:r>
              <a:rPr lang="da-DK" dirty="0" smtClean="0"/>
              <a:t>Interesser? (Altså IT faglige…</a:t>
            </a:r>
            <a:r>
              <a:rPr lang="da-DK" dirty="0" smtClean="0">
                <a:sym typeface="Wingdings" pitchFamily="2" charset="2"/>
              </a:rPr>
              <a:t>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2014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72000" rIns="270000" bIns="0"/>
          <a:lstStyle/>
          <a:p>
            <a:r>
              <a:rPr lang="da-DK" dirty="0" smtClean="0"/>
              <a:t>Arbejdsformer</a:t>
            </a:r>
            <a:endParaRPr lang="da-DK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4163" indent="-284163">
              <a:lnSpc>
                <a:spcPct val="100000"/>
              </a:lnSpc>
            </a:pPr>
            <a:r>
              <a:rPr lang="da-DK" dirty="0" smtClean="0"/>
              <a:t>På kurset lægges ud med nogle gennemgående opgaver, sidst på ugen vil det blive mere frit.</a:t>
            </a:r>
            <a:endParaRPr lang="da-DK" sz="2400" dirty="0" smtClean="0"/>
          </a:p>
          <a:p>
            <a:pPr marL="284163" indent="-284163">
              <a:lnSpc>
                <a:spcPct val="100000"/>
              </a:lnSpc>
            </a:pPr>
            <a:r>
              <a:rPr lang="da-DK" sz="2400" dirty="0" smtClean="0"/>
              <a:t>Hver dag gennemgås nogle elementer inden for området, elementerne har tilknytning til opgaverne, men er ikke en forudsætning.</a:t>
            </a:r>
          </a:p>
          <a:p>
            <a:pPr marL="284163" indent="-284163">
              <a:lnSpc>
                <a:spcPct val="100000"/>
              </a:lnSpc>
            </a:pPr>
            <a:r>
              <a:rPr lang="da-DK" sz="2400" dirty="0" smtClean="0"/>
              <a:t> </a:t>
            </a:r>
            <a:r>
              <a:rPr lang="da-DK" dirty="0" smtClean="0"/>
              <a:t>I bestemmer selv om i vil arbejde alene eller i grupper, men husk at tale sammen, det er sådan man bliver klogere.</a:t>
            </a:r>
          </a:p>
          <a:p>
            <a:pPr marL="0" indent="0">
              <a:lnSpc>
                <a:spcPct val="100000"/>
              </a:lnSpc>
              <a:buNone/>
            </a:pPr>
            <a:endParaRPr lang="da-DK" sz="2400" dirty="0" smtClean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© </a:t>
            </a:r>
            <a:r>
              <a:rPr lang="da-DK" dirty="0" err="1" smtClean="0"/>
              <a:t>Mercantec</a:t>
            </a:r>
            <a:r>
              <a:rPr lang="da-DK" dirty="0" smtClean="0"/>
              <a:t>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56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rcantecHOTVLAN_v100414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MercantecHOTPPTema_v100414</Template>
  <TotalTime>5342</TotalTime>
  <Words>299</Words>
  <Application>Microsoft Office PowerPoint</Application>
  <PresentationFormat>Skærmshow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MercantecHOTVLAN_v100414</vt:lpstr>
      <vt:lpstr>Embedde Controller 1</vt:lpstr>
      <vt:lpstr>Fagligt indhold</vt:lpstr>
      <vt:lpstr>Evaluering af elever</vt:lpstr>
      <vt:lpstr>Hvem er vi</vt:lpstr>
      <vt:lpstr>Arbejdsformer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Orla Utoft Sørensen</cp:lastModifiedBy>
  <cp:revision>152</cp:revision>
  <cp:lastPrinted>2014-03-21T08:13:03Z</cp:lastPrinted>
  <dcterms:created xsi:type="dcterms:W3CDTF">2005-01-24T13:51:05Z</dcterms:created>
  <dcterms:modified xsi:type="dcterms:W3CDTF">2015-03-08T11:05:44Z</dcterms:modified>
</cp:coreProperties>
</file>