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8" r:id="rId3"/>
    <p:sldId id="259" r:id="rId4"/>
    <p:sldId id="260" r:id="rId5"/>
    <p:sldId id="261" r:id="rId6"/>
    <p:sldId id="263" r:id="rId7"/>
    <p:sldId id="264" r:id="rId8"/>
    <p:sldId id="266" r:id="rId9"/>
    <p:sldId id="276" r:id="rId10"/>
    <p:sldId id="267" r:id="rId11"/>
    <p:sldId id="268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25" autoAdjust="0"/>
  </p:normalViewPr>
  <p:slideViewPr>
    <p:cSldViewPr>
      <p:cViewPr varScale="1">
        <p:scale>
          <a:sx n="88" d="100"/>
          <a:sy n="88" d="100"/>
        </p:scale>
        <p:origin x="-14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777162" cy="4535488"/>
          </a:xfrm>
        </p:spPr>
        <p:txBody>
          <a:bodyPr>
            <a:normAutofit/>
          </a:bodyPr>
          <a:lstStyle/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endParaRPr lang="da-DK" sz="5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sz="5400" b="1" dirty="0" smtClean="0">
                <a:solidFill>
                  <a:schemeClr val="tx1"/>
                </a:solidFill>
              </a:rPr>
              <a:t>SERVER I</a:t>
            </a: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b="1" dirty="0" smtClean="0">
                <a:solidFill>
                  <a:schemeClr val="tx1"/>
                </a:solidFill>
              </a:rPr>
              <a:t>SLIDE: 5</a:t>
            </a: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Deploying a DHCP relay agent</a:t>
            </a:r>
            <a:endParaRPr lang="en-US" sz="2400" b="1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381125"/>
            <a:ext cx="48958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Deploying a DHCP relay agent</a:t>
            </a:r>
            <a:endParaRPr lang="en-US" sz="2400" b="1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325" y="1228725"/>
            <a:ext cx="39433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76200"/>
            <a:ext cx="6629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b="1" u="sng" dirty="0" smtClean="0">
                <a:solidFill>
                  <a:schemeClr val="tx1"/>
                </a:solidFill>
              </a:rPr>
              <a:t>Task 5: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143000"/>
            <a:ext cx="8153400" cy="5562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da-DK" sz="1600" b="1" dirty="0" smtClean="0">
                <a:solidFill>
                  <a:schemeClr val="tx1"/>
                </a:solidFill>
              </a:rPr>
              <a:t>Configure WINDOWS SERVER 2012 as a DHCP Server.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da-DK" sz="1600" b="1" dirty="0" smtClean="0">
                <a:solidFill>
                  <a:schemeClr val="tx1"/>
                </a:solidFill>
              </a:rPr>
              <a:t>Configure </a:t>
            </a:r>
            <a:r>
              <a:rPr lang="da-DK" sz="1600" b="1" dirty="0" smtClean="0">
                <a:solidFill>
                  <a:schemeClr val="tx1"/>
                </a:solidFill>
              </a:rPr>
              <a:t>WINDOWS 7 or </a:t>
            </a:r>
            <a:r>
              <a:rPr lang="da-DK" sz="1600" b="1" dirty="0" smtClean="0">
                <a:solidFill>
                  <a:schemeClr val="tx1"/>
                </a:solidFill>
              </a:rPr>
              <a:t>8 </a:t>
            </a:r>
            <a:r>
              <a:rPr lang="da-DK" sz="1600" b="1" dirty="0" smtClean="0">
                <a:solidFill>
                  <a:schemeClr val="tx1"/>
                </a:solidFill>
              </a:rPr>
              <a:t>as Client OS to </a:t>
            </a:r>
            <a:r>
              <a:rPr lang="da-DK" sz="1600" b="1" dirty="0" smtClean="0">
                <a:solidFill>
                  <a:schemeClr val="tx1"/>
                </a:solidFill>
              </a:rPr>
              <a:t>obtain IP address automatically from DHCP Server.</a:t>
            </a:r>
          </a:p>
          <a:p>
            <a:pPr marL="457200" indent="-457200" algn="l"/>
            <a:endParaRPr lang="da-DK" sz="1600" b="1" dirty="0" smtClean="0">
              <a:solidFill>
                <a:schemeClr val="tx1"/>
              </a:solidFill>
            </a:endParaRPr>
          </a:p>
        </p:txBody>
      </p:sp>
      <p:pic>
        <p:nvPicPr>
          <p:cNvPr id="9" name="Picture 8" descr="logo_dania_web_200p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777162" cy="4535488"/>
          </a:xfrm>
        </p:spPr>
        <p:txBody>
          <a:bodyPr>
            <a:normAutofit/>
          </a:bodyPr>
          <a:lstStyle/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endParaRPr lang="da-DK" sz="5400" b="1" dirty="0" smtClean="0">
              <a:solidFill>
                <a:schemeClr val="tx1"/>
              </a:solidFill>
            </a:endParaRPr>
          </a:p>
          <a:p>
            <a:r>
              <a:rPr lang="da-DK" sz="5400" b="1" dirty="0" smtClean="0">
                <a:solidFill>
                  <a:schemeClr val="tx1"/>
                </a:solidFill>
              </a:rPr>
              <a:t>Objectie 4.2</a:t>
            </a:r>
            <a:endParaRPr lang="da-DK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DHCP IP address assignment process</a:t>
            </a:r>
            <a:endParaRPr lang="en-US" sz="2400" b="1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762000"/>
            <a:ext cx="4462900" cy="550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DHCP IP address renewal process.</a:t>
            </a:r>
            <a:endParaRPr lang="en-US" sz="2400" b="1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85800"/>
            <a:ext cx="395608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IP Address Range page in the DHCP console </a:t>
            </a:r>
            <a:endParaRPr lang="en-US" sz="2400" b="1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1366838"/>
            <a:ext cx="50577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The Router (Default Gateway) page in the DHCP console </a:t>
            </a:r>
            <a:endParaRPr lang="en-US" sz="2400" b="1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1366838"/>
            <a:ext cx="50577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Scope Options dialog box</a:t>
            </a:r>
            <a:endParaRPr lang="en-US" sz="2400" b="1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0325" y="1223963"/>
            <a:ext cx="39433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743200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???Using PXE 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743200"/>
            <a:ext cx="7086600" cy="6857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 Deploying a DHCP relay agent???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97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The DHCP IP address assignment process</vt:lpstr>
      <vt:lpstr>The DHCP IP address renewal process.</vt:lpstr>
      <vt:lpstr>The IP Address Range page in the DHCP console </vt:lpstr>
      <vt:lpstr>The Router (Default Gateway) page in the DHCP console </vt:lpstr>
      <vt:lpstr>The Scope Options dialog box</vt:lpstr>
      <vt:lpstr>???Using PXE ???</vt:lpstr>
      <vt:lpstr>??? Deploying a DHCP relay agent???</vt:lpstr>
      <vt:lpstr>Deploying a DHCP relay agent</vt:lpstr>
      <vt:lpstr>Deploying a DHCP relay agent</vt:lpstr>
      <vt:lpstr>SERVER 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I</dc:title>
  <dc:creator>admin2</dc:creator>
  <cp:lastModifiedBy>new</cp:lastModifiedBy>
  <cp:revision>65</cp:revision>
  <dcterms:created xsi:type="dcterms:W3CDTF">2006-08-16T00:00:00Z</dcterms:created>
  <dcterms:modified xsi:type="dcterms:W3CDTF">2014-10-06T06:56:28Z</dcterms:modified>
</cp:coreProperties>
</file>