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518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59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fld id="{0A5F1B8F-023B-46CF-8BFD-91A33F4A7146}" type="datetimeFigureOut">
              <a:rPr lang="da-DK" smtClean="0"/>
              <a:t>08-03-2015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894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104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52176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C28C0-7DF4-4602-919F-ADF9C1EDAA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91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07347"/>
            <a:ext cx="8229600" cy="5301842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0215-C523-4A2B-A245-9C6310C170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8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60565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E52AB-AB3F-42F2-BE0B-6BE34F4FE9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59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k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082180"/>
            <a:ext cx="8250573" cy="16190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2"/>
          </p:nvPr>
        </p:nvSpPr>
        <p:spPr>
          <a:xfrm>
            <a:off x="466987" y="2759977"/>
            <a:ext cx="4717409" cy="3682767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3"/>
          </p:nvPr>
        </p:nvSpPr>
        <p:spPr>
          <a:xfrm>
            <a:off x="5259897" y="2768366"/>
            <a:ext cx="3456264" cy="3674379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4508-4EE4-4024-A94E-FA7DBA61E6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1047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0008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19183-E348-4EB5-8EE4-82A831C51E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5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84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5EF33-12CF-4000-A71F-B4933915AF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6EBBD-5BC6-4DFB-86DB-F33E75BFFE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3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E9AC-D871-4E8A-AA9C-CB75B9E0C5D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53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7FA5-0C58-4066-AB95-7241139478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9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23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punkt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00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7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436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445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1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76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53188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da-DK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08725"/>
            <a:ext cx="109061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fld id="{01A444F9-5ECE-436F-9592-C402CA40CA3E}" type="slidenum">
              <a:rPr lang="da-DK" smtClean="0"/>
              <a:t>‹nr.›</a:t>
            </a:fld>
            <a:endParaRPr lang="da-DK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5888"/>
            <a:ext cx="3284537" cy="13843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015068"/>
            <a:ext cx="9144000" cy="5486400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7275"/>
            <a:ext cx="82296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565900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5875" y="6494463"/>
            <a:ext cx="109061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E79EA1B-7E8C-407C-8F2E-03889A9B66D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0" y="949325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20"/>
          <a:stretch>
            <a:fillRect/>
          </a:stretch>
        </p:blipFill>
        <p:spPr bwMode="auto">
          <a:xfrm>
            <a:off x="6407150" y="115888"/>
            <a:ext cx="2457450" cy="6985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539552" y="170080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 det efterfølgende vil vi prøve at opnå forbindelse til de knapper som er på </a:t>
            </a:r>
            <a:r>
              <a:rPr lang="da-DK" dirty="0" err="1" smtClean="0"/>
              <a:t>boardet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Opgaven er at vi ved at trykke på knapperne kan få lyset til at skifte retning.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53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31" y="2060848"/>
            <a:ext cx="7217856" cy="425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510915" y="112474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Opret først et nyt projekt for at afprøve knapperne.</a:t>
            </a:r>
          </a:p>
          <a:p>
            <a:r>
              <a:rPr lang="da-DK" dirty="0" smtClean="0"/>
              <a:t>Gå derefter i </a:t>
            </a:r>
            <a:r>
              <a:rPr lang="da-DK" dirty="0" err="1" smtClean="0"/>
              <a:t>Manage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296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85" y="1628800"/>
            <a:ext cx="6157271" cy="475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594785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Tilføj her både Keyboard og LED. Husk </a:t>
            </a:r>
            <a:r>
              <a:rPr lang="da-DK" dirty="0" err="1" smtClean="0"/>
              <a:t>Resolve</a:t>
            </a:r>
            <a:r>
              <a:rPr lang="da-DK" dirty="0" smtClean="0"/>
              <a:t> hvis der mangler noget.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3851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11984" y="4653136"/>
            <a:ext cx="6392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Nu vil du under Board Support opdage at der er kommet </a:t>
            </a:r>
            <a:r>
              <a:rPr lang="da-DK" dirty="0" err="1" smtClean="0"/>
              <a:t>Keyboard.c</a:t>
            </a:r>
            <a:r>
              <a:rPr lang="da-DK" dirty="0" smtClean="0"/>
              <a:t> til.</a:t>
            </a:r>
          </a:p>
          <a:p>
            <a:r>
              <a:rPr lang="da-DK" dirty="0" smtClean="0"/>
              <a:t>Vælg Project, </a:t>
            </a:r>
            <a:r>
              <a:rPr lang="da-DK" dirty="0" err="1" smtClean="0"/>
              <a:t>Rebuild</a:t>
            </a:r>
            <a:r>
              <a:rPr lang="da-DK" dirty="0" smtClean="0"/>
              <a:t> for også at få en h fil og åben den.</a:t>
            </a:r>
          </a:p>
          <a:p>
            <a:r>
              <a:rPr lang="da-DK" dirty="0" smtClean="0"/>
              <a:t>I h filen kan du se hvilke metoder Keyboard indeholder.</a:t>
            </a:r>
          </a:p>
          <a:p>
            <a:r>
              <a:rPr lang="da-DK" dirty="0" smtClean="0"/>
              <a:t>Læg mærke til </a:t>
            </a:r>
            <a:r>
              <a:rPr lang="da-DK" dirty="0" err="1" smtClean="0"/>
              <a:t>Keyboard_Initialize</a:t>
            </a:r>
            <a:r>
              <a:rPr lang="da-DK" dirty="0" smtClean="0"/>
              <a:t> og </a:t>
            </a:r>
            <a:r>
              <a:rPr lang="da-DK" dirty="0" err="1" smtClean="0"/>
              <a:t>Keyboard_GetKeys</a:t>
            </a:r>
            <a:r>
              <a:rPr lang="da-DK" dirty="0" smtClean="0"/>
              <a:t> som vi skal bruge.</a:t>
            </a:r>
            <a:endParaRPr lang="da-D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0" y="1052736"/>
            <a:ext cx="7906469" cy="351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37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1107241"/>
            <a:ext cx="5618846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For at kunne anvende Keyboard skal den først inkluderes.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Derefter kan vi f.eks. anvende en </a:t>
            </a:r>
            <a:r>
              <a:rPr lang="da-DK" sz="1400" dirty="0" err="1" smtClean="0"/>
              <a:t>Key</a:t>
            </a:r>
            <a:r>
              <a:rPr lang="da-DK" sz="1400" dirty="0" smtClean="0"/>
              <a:t> til at tænde den tilhørende LED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Bemærk at knapperne har numrene 1,2 og 4.</a:t>
            </a:r>
          </a:p>
          <a:p>
            <a:pPr>
              <a:tabLst>
                <a:tab pos="355600" algn="l"/>
                <a:tab pos="719138" algn="l"/>
              </a:tabLst>
            </a:pPr>
            <a:endParaRPr lang="da-DK" sz="1400" dirty="0" smtClean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#</a:t>
            </a:r>
            <a:r>
              <a:rPr lang="da-DK" sz="1400" dirty="0" err="1" smtClean="0"/>
              <a:t>include</a:t>
            </a:r>
            <a:r>
              <a:rPr lang="da-DK" sz="1400" dirty="0" smtClean="0"/>
              <a:t> "stm32f10x.h"    // Device header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#</a:t>
            </a:r>
            <a:r>
              <a:rPr lang="da-DK" sz="1400" dirty="0" err="1" smtClean="0"/>
              <a:t>include</a:t>
            </a:r>
            <a:r>
              <a:rPr lang="da-DK" sz="1400" dirty="0" smtClean="0"/>
              <a:t> &lt;</a:t>
            </a:r>
            <a:r>
              <a:rPr lang="da-DK" sz="1400" dirty="0" err="1" smtClean="0"/>
              <a:t>stdio.h</a:t>
            </a:r>
            <a:r>
              <a:rPr lang="da-DK" sz="1400" dirty="0" smtClean="0"/>
              <a:t>&gt;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#</a:t>
            </a:r>
            <a:r>
              <a:rPr lang="da-DK" sz="1400" dirty="0" err="1" smtClean="0"/>
              <a:t>include</a:t>
            </a:r>
            <a:r>
              <a:rPr lang="da-DK" sz="1400" dirty="0" smtClean="0"/>
              <a:t> "</a:t>
            </a:r>
            <a:r>
              <a:rPr lang="da-DK" sz="1400" dirty="0" err="1" smtClean="0"/>
              <a:t>LED.h</a:t>
            </a:r>
            <a:r>
              <a:rPr lang="da-DK" sz="1400" dirty="0" smtClean="0"/>
              <a:t>"          // Keil::Board Support:MCBSTM32C:LED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#</a:t>
            </a:r>
            <a:r>
              <a:rPr lang="da-DK" sz="1400" dirty="0" err="1" smtClean="0"/>
              <a:t>include</a:t>
            </a:r>
            <a:r>
              <a:rPr lang="da-DK" sz="1400" dirty="0" smtClean="0"/>
              <a:t> "</a:t>
            </a:r>
            <a:r>
              <a:rPr lang="da-DK" sz="1400" dirty="0" err="1" smtClean="0"/>
              <a:t>Keyboard.h</a:t>
            </a:r>
            <a:r>
              <a:rPr lang="da-DK" sz="1400" dirty="0" smtClean="0"/>
              <a:t>”</a:t>
            </a:r>
          </a:p>
          <a:p>
            <a:pPr>
              <a:tabLst>
                <a:tab pos="355600" algn="l"/>
                <a:tab pos="719138" algn="l"/>
              </a:tabLst>
            </a:pPr>
            <a:endParaRPr lang="da-DK" sz="1400" dirty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/*----------------------------------------------------------------------------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  Main </a:t>
            </a:r>
            <a:r>
              <a:rPr lang="da-DK" sz="1400" dirty="0" err="1" smtClean="0"/>
              <a:t>function</a:t>
            </a:r>
            <a:endParaRPr lang="da-DK" sz="1400" dirty="0" smtClean="0"/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 *----------------------------------------------------------------------------*/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err="1" smtClean="0"/>
              <a:t>int</a:t>
            </a:r>
            <a:r>
              <a:rPr lang="da-DK" sz="1400" dirty="0" smtClean="0"/>
              <a:t> </a:t>
            </a:r>
            <a:r>
              <a:rPr lang="da-DK" sz="1400" dirty="0" err="1" smtClean="0"/>
              <a:t>main</a:t>
            </a:r>
            <a:r>
              <a:rPr lang="da-DK" sz="1400" dirty="0" smtClean="0"/>
              <a:t> (</a:t>
            </a:r>
            <a:r>
              <a:rPr lang="da-DK" sz="1400" dirty="0" err="1" smtClean="0"/>
              <a:t>void</a:t>
            </a:r>
            <a:r>
              <a:rPr lang="da-DK" sz="1400" dirty="0" smtClean="0"/>
              <a:t>) 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  int32_t </a:t>
            </a:r>
            <a:r>
              <a:rPr lang="da-DK" sz="1400" dirty="0" err="1" smtClean="0"/>
              <a:t>num</a:t>
            </a:r>
            <a:r>
              <a:rPr lang="da-DK" sz="1400" dirty="0" smtClean="0"/>
              <a:t> = 0; //Anvendes til at angive hvilken LED der tændes/slukkes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	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</a:t>
            </a:r>
            <a:r>
              <a:rPr lang="da-DK" sz="1400" dirty="0" err="1" smtClean="0"/>
              <a:t>LED_Initialize</a:t>
            </a:r>
            <a:r>
              <a:rPr lang="da-DK" sz="1400" dirty="0" smtClean="0"/>
              <a:t>();//</a:t>
            </a:r>
            <a:r>
              <a:rPr lang="da-DK" sz="1400" dirty="0" err="1" smtClean="0"/>
              <a:t>Init</a:t>
            </a:r>
            <a:r>
              <a:rPr lang="da-DK" sz="1400" dirty="0" smtClean="0"/>
              <a:t> LED kommer fra </a:t>
            </a:r>
            <a:r>
              <a:rPr lang="da-DK" sz="1400" dirty="0" err="1" smtClean="0"/>
              <a:t>LED.h</a:t>
            </a:r>
            <a:r>
              <a:rPr lang="da-DK" sz="1400" dirty="0" smtClean="0"/>
              <a:t> 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</a:t>
            </a:r>
            <a:r>
              <a:rPr lang="da-DK" sz="1400" dirty="0" err="1" smtClean="0"/>
              <a:t>Keyboard_Initialize</a:t>
            </a:r>
            <a:r>
              <a:rPr lang="da-DK" sz="1400" dirty="0" smtClean="0"/>
              <a:t>();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</a:t>
            </a:r>
            <a:r>
              <a:rPr lang="da-DK" sz="1400" dirty="0" err="1" smtClean="0"/>
              <a:t>while</a:t>
            </a:r>
            <a:r>
              <a:rPr lang="da-DK" sz="1400" dirty="0" smtClean="0"/>
              <a:t> (1){ //Kør evigt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	</a:t>
            </a:r>
            <a:r>
              <a:rPr lang="da-DK" sz="1400" dirty="0" err="1" smtClean="0"/>
              <a:t>num</a:t>
            </a:r>
            <a:r>
              <a:rPr lang="da-DK" sz="1400" dirty="0" smtClean="0"/>
              <a:t> = </a:t>
            </a:r>
            <a:r>
              <a:rPr lang="da-DK" sz="1400" dirty="0" err="1" smtClean="0"/>
              <a:t>Keyboard_GetKeys</a:t>
            </a:r>
            <a:r>
              <a:rPr lang="da-DK" sz="1400" dirty="0" smtClean="0"/>
              <a:t>();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	</a:t>
            </a:r>
            <a:r>
              <a:rPr lang="da-DK" sz="1400" dirty="0" err="1" smtClean="0"/>
              <a:t>if</a:t>
            </a:r>
            <a:r>
              <a:rPr lang="da-DK" sz="1400" dirty="0" smtClean="0"/>
              <a:t> (</a:t>
            </a:r>
            <a:r>
              <a:rPr lang="da-DK" sz="1400" dirty="0" err="1" smtClean="0"/>
              <a:t>num</a:t>
            </a:r>
            <a:r>
              <a:rPr lang="da-DK" sz="1400" dirty="0" smtClean="0"/>
              <a:t>){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		</a:t>
            </a:r>
            <a:r>
              <a:rPr lang="da-DK" sz="1400" dirty="0" err="1" smtClean="0"/>
              <a:t>LED_On</a:t>
            </a:r>
            <a:r>
              <a:rPr lang="da-DK" sz="1400" dirty="0" smtClean="0"/>
              <a:t> (</a:t>
            </a:r>
            <a:r>
              <a:rPr lang="da-DK" sz="1400" dirty="0" err="1" smtClean="0"/>
              <a:t>num</a:t>
            </a:r>
            <a:r>
              <a:rPr lang="da-DK" sz="1400" dirty="0" smtClean="0"/>
              <a:t>);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	}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	}</a:t>
            </a:r>
          </a:p>
          <a:p>
            <a:pPr>
              <a:tabLst>
                <a:tab pos="355600" algn="l"/>
                <a:tab pos="719138" algn="l"/>
              </a:tabLst>
            </a:pPr>
            <a:r>
              <a:rPr lang="da-DK" sz="1400" dirty="0" smtClean="0"/>
              <a:t>}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6843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87877" y="1196752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Prøv at indsætte en </a:t>
            </a:r>
            <a:r>
              <a:rPr lang="da-DK" dirty="0" err="1" smtClean="0"/>
              <a:t>key</a:t>
            </a:r>
            <a:r>
              <a:rPr lang="da-DK" dirty="0" smtClean="0"/>
              <a:t> i din egen kode, sådan at lyset skifter retning når der trykkes på en knap.</a:t>
            </a:r>
          </a:p>
          <a:p>
            <a:endParaRPr lang="da-DK" dirty="0"/>
          </a:p>
          <a:p>
            <a:r>
              <a:rPr lang="da-DK" dirty="0" smtClean="0"/>
              <a:t>Prøv også at implementere joystik og ret koden så man med joystikket kan bestemme hvilken vej lyset løber.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212645"/>
      </p:ext>
    </p:extLst>
  </p:cSld>
  <p:clrMapOvr>
    <a:masterClrMapping/>
  </p:clrMapOvr>
</p:sld>
</file>

<file path=ppt/theme/theme1.xml><?xml version="1.0" encoding="utf-8"?>
<a:theme xmlns:a="http://schemas.openxmlformats.org/drawingml/2006/main" name="MercantecOUS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mpakt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MercantecOUS</Template>
  <TotalTime>61</TotalTime>
  <Words>242</Words>
  <Application>Microsoft Office PowerPoint</Application>
  <PresentationFormat>Skærmshow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MercantecOUS</vt:lpstr>
      <vt:lpstr>Kompakt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Orla Utoft Sørensen</dc:creator>
  <cp:lastModifiedBy>Orla Utoft Sørensen</cp:lastModifiedBy>
  <cp:revision>5</cp:revision>
  <dcterms:created xsi:type="dcterms:W3CDTF">2014-10-01T11:50:30Z</dcterms:created>
  <dcterms:modified xsi:type="dcterms:W3CDTF">2015-03-08T11:01:58Z</dcterms:modified>
</cp:coreProperties>
</file>